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702" r:id="rId2"/>
    <p:sldMasterId id="2147483711" r:id="rId3"/>
    <p:sldMasterId id="2147483723" r:id="rId4"/>
    <p:sldMasterId id="2147483735" r:id="rId5"/>
  </p:sldMasterIdLst>
  <p:notesMasterIdLst>
    <p:notesMasterId r:id="rId38"/>
  </p:notesMasterIdLst>
  <p:sldIdLst>
    <p:sldId id="257" r:id="rId6"/>
    <p:sldId id="310" r:id="rId7"/>
    <p:sldId id="640" r:id="rId8"/>
    <p:sldId id="311" r:id="rId9"/>
    <p:sldId id="266" r:id="rId10"/>
    <p:sldId id="335" r:id="rId11"/>
    <p:sldId id="313" r:id="rId12"/>
    <p:sldId id="326" r:id="rId13"/>
    <p:sldId id="325" r:id="rId14"/>
    <p:sldId id="315" r:id="rId15"/>
    <p:sldId id="334" r:id="rId16"/>
    <p:sldId id="316" r:id="rId17"/>
    <p:sldId id="323" r:id="rId18"/>
    <p:sldId id="324" r:id="rId19"/>
    <p:sldId id="322" r:id="rId20"/>
    <p:sldId id="318" r:id="rId21"/>
    <p:sldId id="336" r:id="rId22"/>
    <p:sldId id="267" r:id="rId23"/>
    <p:sldId id="256" r:id="rId24"/>
    <p:sldId id="272" r:id="rId25"/>
    <p:sldId id="273" r:id="rId26"/>
    <p:sldId id="274" r:id="rId27"/>
    <p:sldId id="275" r:id="rId28"/>
    <p:sldId id="276" r:id="rId29"/>
    <p:sldId id="277" r:id="rId30"/>
    <p:sldId id="278" r:id="rId31"/>
    <p:sldId id="279" r:id="rId32"/>
    <p:sldId id="280" r:id="rId33"/>
    <p:sldId id="281" r:id="rId34"/>
    <p:sldId id="327" r:id="rId35"/>
    <p:sldId id="330" r:id="rId36"/>
    <p:sldId id="332"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C4B6"/>
    <a:srgbClr val="F0B654"/>
    <a:srgbClr val="ECC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6EEBED-DDB6-4168-9DBD-0B54F84764E0}">
  <a:tblStyle styleId="{B06EEBED-DDB6-4168-9DBD-0B54F84764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snapToGrid="0">
      <p:cViewPr varScale="1">
        <p:scale>
          <a:sx n="92" d="100"/>
          <a:sy n="92" d="100"/>
        </p:scale>
        <p:origin x="75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09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360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815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6495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89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76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53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810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6792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61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8370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432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328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97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992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320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t>
            </a:r>
            <a:endParaRPr dirty="0"/>
          </a:p>
        </p:txBody>
      </p:sp>
    </p:spTree>
    <p:extLst>
      <p:ext uri="{BB962C8B-B14F-4D97-AF65-F5344CB8AC3E}">
        <p14:creationId xmlns:p14="http://schemas.microsoft.com/office/powerpoint/2010/main" val="329071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987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70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0" y="-687257"/>
            <a:ext cx="9144003" cy="5830757"/>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Google Shape;67;p4"/>
          <p:cNvSpPr txBox="1">
            <a:spLocks noGrp="1"/>
          </p:cNvSpPr>
          <p:nvPr>
            <p:ph type="title"/>
          </p:nvPr>
        </p:nvSpPr>
        <p:spPr>
          <a:xfrm>
            <a:off x="1163425" y="403743"/>
            <a:ext cx="68172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712800" y="1204575"/>
            <a:ext cx="7718400" cy="3399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371600" lvl="2" indent="-30480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1828800" lvl="3" indent="-30480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2286000" lvl="4" indent="-30480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2743200" lvl="5" indent="-30480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3200400" lvl="6" indent="-30480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3657600" lvl="7" indent="-30480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4114800" lvl="8" indent="-30480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9532" y="-590106"/>
            <a:ext cx="8424936" cy="1477328"/>
          </a:xfrm>
        </p:spPr>
        <p:txBody>
          <a:bodyPr wrap="square" anchor="b">
            <a:spAutoFit/>
          </a:bodyPr>
          <a:lstStyle>
            <a:lvl1pPr algn="ctr">
              <a:defRPr sz="4500">
                <a:solidFill>
                  <a:schemeClr val="bg1"/>
                </a:solidFill>
              </a:defRPr>
            </a:lvl1pPr>
          </a:lstStyle>
          <a:p>
            <a:r>
              <a:rPr lang="en-US" dirty="0"/>
              <a:t>Click to edit Master title style</a:t>
            </a:r>
          </a:p>
        </p:txBody>
      </p:sp>
      <p:sp>
        <p:nvSpPr>
          <p:cNvPr id="7" name="Rectangle 6"/>
          <p:cNvSpPr/>
          <p:nvPr userDrawn="1"/>
        </p:nvSpPr>
        <p:spPr>
          <a:xfrm>
            <a:off x="0" y="4515966"/>
            <a:ext cx="9144000" cy="62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746" y="1069850"/>
            <a:ext cx="4753855" cy="3929061"/>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117458" y="1275609"/>
            <a:ext cx="4212431" cy="2376041"/>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587138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8DD662-696D-4084-9BA3-379AD47951E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254669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DD662-696D-4084-9BA3-379AD47951E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602535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8DD662-696D-4084-9BA3-379AD47951E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283942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8DD662-696D-4084-9BA3-379AD47951E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1927073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8DD662-696D-4084-9BA3-379AD47951E3}"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311836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8DD662-696D-4084-9BA3-379AD47951E3}"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2910397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DD662-696D-4084-9BA3-379AD47951E3}"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344994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48DD662-696D-4084-9BA3-379AD47951E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167051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48DD662-696D-4084-9BA3-379AD47951E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124040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DD662-696D-4084-9BA3-379AD47951E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2858373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8DD662-696D-4084-9BA3-379AD47951E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F4EAE-4470-4BF4-B820-88809A535482}" type="slidenum">
              <a:rPr lang="en-US" smtClean="0"/>
              <a:t>‹#›</a:t>
            </a:fld>
            <a:endParaRPr lang="en-US"/>
          </a:p>
        </p:txBody>
      </p:sp>
    </p:spTree>
    <p:extLst>
      <p:ext uri="{BB962C8B-B14F-4D97-AF65-F5344CB8AC3E}">
        <p14:creationId xmlns:p14="http://schemas.microsoft.com/office/powerpoint/2010/main" val="2145062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661375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371221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83294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40354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4193738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666647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353460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8314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Right">
    <p:spTree>
      <p:nvGrpSpPr>
        <p:cNvPr id="1" name=""/>
        <p:cNvGrpSpPr/>
        <p:nvPr/>
      </p:nvGrpSpPr>
      <p:grpSpPr>
        <a:xfrm>
          <a:off x="0" y="0"/>
          <a:ext cx="0" cy="0"/>
          <a:chOff x="0" y="0"/>
          <a:chExt cx="0" cy="0"/>
        </a:xfrm>
      </p:grpSpPr>
      <p:sp>
        <p:nvSpPr>
          <p:cNvPr id="2" name="Title 1"/>
          <p:cNvSpPr>
            <a:spLocks noGrp="1"/>
          </p:cNvSpPr>
          <p:nvPr>
            <p:ph type="title"/>
          </p:nvPr>
        </p:nvSpPr>
        <p:spPr>
          <a:xfrm>
            <a:off x="1338427" y="91329"/>
            <a:ext cx="7348373" cy="553998"/>
          </a:xfrm>
        </p:spPr>
        <p:txBody>
          <a:bodyPr/>
          <a:lstStyle/>
          <a:p>
            <a:r>
              <a:rPr lang="en-US"/>
              <a:t>Click to edit Master title style</a:t>
            </a:r>
          </a:p>
        </p:txBody>
      </p:sp>
      <p:sp>
        <p:nvSpPr>
          <p:cNvPr id="3" name="Subtitle 2"/>
          <p:cNvSpPr>
            <a:spLocks noGrp="1"/>
          </p:cNvSpPr>
          <p:nvPr>
            <p:ph type="subTitle" idx="1"/>
          </p:nvPr>
        </p:nvSpPr>
        <p:spPr>
          <a:xfrm>
            <a:off x="1338427" y="633784"/>
            <a:ext cx="7348373" cy="415498"/>
          </a:xfrm>
        </p:spPr>
        <p:txBody>
          <a:bodyPr wrap="square">
            <a:spAutoFit/>
          </a:bodyPr>
          <a:lstStyle>
            <a:lvl1pPr marL="0" indent="0" algn="r">
              <a:buNone/>
              <a:defRPr sz="21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6" name="Group 5"/>
          <p:cNvGrpSpPr/>
          <p:nvPr userDrawn="1"/>
        </p:nvGrpSpPr>
        <p:grpSpPr>
          <a:xfrm>
            <a:off x="246127" y="4677984"/>
            <a:ext cx="329431" cy="32943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a:p>
          </p:txBody>
        </p:sp>
      </p:grpSp>
      <p:sp>
        <p:nvSpPr>
          <p:cNvPr id="10" name="Slide Number Placeholder 5"/>
          <p:cNvSpPr>
            <a:spLocks noGrp="1"/>
          </p:cNvSpPr>
          <p:nvPr>
            <p:ph type="sldNum" sz="quarter" idx="12"/>
          </p:nvPr>
        </p:nvSpPr>
        <p:spPr>
          <a:xfrm>
            <a:off x="246127" y="4677984"/>
            <a:ext cx="329431" cy="292828"/>
          </a:xfrm>
          <a:prstGeom prst="rect">
            <a:avLst/>
          </a:prstGeom>
        </p:spPr>
        <p:txBody>
          <a:bodyPr anchor="ctr"/>
          <a:lstStyle>
            <a:lvl1pPr algn="ctr">
              <a:defRPr sz="105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322384" y="4330860"/>
            <a:ext cx="821616" cy="812640"/>
          </a:xfrm>
          <a:prstGeom prst="rect">
            <a:avLst/>
          </a:prstGeom>
        </p:spPr>
      </p:pic>
    </p:spTree>
    <p:extLst>
      <p:ext uri="{BB962C8B-B14F-4D97-AF65-F5344CB8AC3E}">
        <p14:creationId xmlns:p14="http://schemas.microsoft.com/office/powerpoint/2010/main" val="4239985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57980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933645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74184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9B360B0-9605-4761-B19E-7EB8EAF2F0C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1288916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0B0-9605-4761-B19E-7EB8EAF2F0C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3040843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B360B0-9605-4761-B19E-7EB8EAF2F0C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1074672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B360B0-9605-4761-B19E-7EB8EAF2F0C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1716904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B360B0-9605-4761-B19E-7EB8EAF2F0C5}"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4161377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360B0-9605-4761-B19E-7EB8EAF2F0C5}"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165786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B360B0-9605-4761-B19E-7EB8EAF2F0C5}"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153032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467916" y="91329"/>
            <a:ext cx="7348373" cy="553998"/>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67916" y="633784"/>
            <a:ext cx="7348373" cy="415498"/>
          </a:xfrm>
        </p:spPr>
        <p:txBody>
          <a:bodyPr wrap="square">
            <a:spAutoFit/>
          </a:bodyPr>
          <a:lstStyle>
            <a:lvl1pPr marL="0" indent="0" algn="l">
              <a:buNone/>
              <a:defRPr sz="21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6" name="Group 5"/>
          <p:cNvGrpSpPr/>
          <p:nvPr userDrawn="1"/>
        </p:nvGrpSpPr>
        <p:grpSpPr>
          <a:xfrm>
            <a:off x="246127" y="4677984"/>
            <a:ext cx="329431" cy="32943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a:p>
          </p:txBody>
        </p:sp>
      </p:grpSp>
      <p:sp>
        <p:nvSpPr>
          <p:cNvPr id="10" name="Slide Number Placeholder 5"/>
          <p:cNvSpPr>
            <a:spLocks noGrp="1"/>
          </p:cNvSpPr>
          <p:nvPr>
            <p:ph type="sldNum" sz="quarter" idx="12"/>
          </p:nvPr>
        </p:nvSpPr>
        <p:spPr>
          <a:xfrm>
            <a:off x="246127" y="4677984"/>
            <a:ext cx="329431" cy="292828"/>
          </a:xfrm>
          <a:prstGeom prst="rect">
            <a:avLst/>
          </a:prstGeom>
        </p:spPr>
        <p:txBody>
          <a:bodyPr anchor="ctr"/>
          <a:lstStyle>
            <a:lvl1pPr algn="ctr">
              <a:defRPr sz="1050">
                <a:solidFill>
                  <a:srgbClr val="2F3A46"/>
                </a:solidFill>
              </a:defRPr>
            </a:lvl1pPr>
          </a:lstStyle>
          <a:p>
            <a:fld id="{F68327C5-B821-4FE9-A59A-A60D9EB59A9A}" type="slidenum">
              <a:rPr lang="en-US" smtClean="0"/>
              <a:pPr/>
              <a:t>‹#›</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8322384" y="4330860"/>
            <a:ext cx="821616" cy="812640"/>
          </a:xfrm>
          <a:prstGeom prst="rect">
            <a:avLst/>
          </a:prstGeom>
        </p:spPr>
      </p:pic>
    </p:spTree>
    <p:extLst>
      <p:ext uri="{BB962C8B-B14F-4D97-AF65-F5344CB8AC3E}">
        <p14:creationId xmlns:p14="http://schemas.microsoft.com/office/powerpoint/2010/main" val="3793948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B360B0-9605-4761-B19E-7EB8EAF2F0C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294226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9B360B0-9605-4761-B19E-7EB8EAF2F0C5}"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3671413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0B0-9605-4761-B19E-7EB8EAF2F0C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3075796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B360B0-9605-4761-B19E-7EB8EAF2F0C5}"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05E98-AD8C-4382-A0BC-07CF0A148521}" type="slidenum">
              <a:rPr lang="en-US" smtClean="0"/>
              <a:t>‹#›</a:t>
            </a:fld>
            <a:endParaRPr lang="en-US"/>
          </a:p>
        </p:txBody>
      </p:sp>
    </p:spTree>
    <p:extLst>
      <p:ext uri="{BB962C8B-B14F-4D97-AF65-F5344CB8AC3E}">
        <p14:creationId xmlns:p14="http://schemas.microsoft.com/office/powerpoint/2010/main" val="208744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Righ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8427" y="91329"/>
            <a:ext cx="7348373" cy="553998"/>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338427" y="633784"/>
            <a:ext cx="7348373" cy="415498"/>
          </a:xfrm>
        </p:spPr>
        <p:txBody>
          <a:bodyPr wrap="square">
            <a:spAutoFit/>
          </a:bodyPr>
          <a:lstStyle>
            <a:lvl1pPr marL="0" indent="0" algn="r">
              <a:buNone/>
              <a:defRPr sz="2100">
                <a:solidFill>
                  <a:schemeClr val="accent1">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2" name="Group 11"/>
          <p:cNvGrpSpPr/>
          <p:nvPr userDrawn="1"/>
        </p:nvGrpSpPr>
        <p:grpSpPr>
          <a:xfrm>
            <a:off x="246125" y="4677984"/>
            <a:ext cx="329431" cy="329430"/>
            <a:chOff x="186858" y="6096003"/>
            <a:chExt cx="580550" cy="580549"/>
          </a:xfrm>
          <a:solidFill>
            <a:schemeClr val="bg1">
              <a:lumMod val="95000"/>
              <a:alpha val="25000"/>
            </a:schemeClr>
          </a:solidFill>
        </p:grpSpPr>
        <p:sp>
          <p:nvSpPr>
            <p:cNvPr id="13" name="Rectangle 12"/>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14" name="Rectangle 13"/>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a:p>
          </p:txBody>
        </p:sp>
      </p:grpSp>
      <p:sp>
        <p:nvSpPr>
          <p:cNvPr id="15" name="Slide Number Placeholder 5"/>
          <p:cNvSpPr>
            <a:spLocks noGrp="1"/>
          </p:cNvSpPr>
          <p:nvPr>
            <p:ph type="sldNum" sz="quarter" idx="12"/>
          </p:nvPr>
        </p:nvSpPr>
        <p:spPr>
          <a:xfrm>
            <a:off x="246127" y="4677984"/>
            <a:ext cx="329431" cy="292828"/>
          </a:xfrm>
          <a:prstGeom prst="rect">
            <a:avLst/>
          </a:prstGeom>
          <a:noFill/>
        </p:spPr>
        <p:txBody>
          <a:bodyPr anchor="ctr"/>
          <a:lstStyle>
            <a:lvl1pPr algn="ctr">
              <a:defRPr sz="1050">
                <a:solidFill>
                  <a:schemeClr val="bg1"/>
                </a:solidFill>
              </a:defRPr>
            </a:lvl1pPr>
          </a:lstStyle>
          <a:p>
            <a:fld id="{F68327C5-B821-4FE9-A59A-A60D9EB59A9A}" type="slidenum">
              <a:rPr lang="en-US" smtClean="0"/>
              <a:pPr/>
              <a:t>‹#›</a:t>
            </a:fld>
            <a:endParaRPr lang="en-US" dirty="0"/>
          </a:p>
        </p:txBody>
      </p:sp>
    </p:spTree>
    <p:extLst>
      <p:ext uri="{BB962C8B-B14F-4D97-AF65-F5344CB8AC3E}">
        <p14:creationId xmlns:p14="http://schemas.microsoft.com/office/powerpoint/2010/main" val="36256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Left (dark)">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16" y="91329"/>
            <a:ext cx="7348373" cy="553998"/>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467916" y="633784"/>
            <a:ext cx="7348373" cy="415498"/>
          </a:xfrm>
        </p:spPr>
        <p:txBody>
          <a:bodyPr wrap="square">
            <a:spAutoFit/>
          </a:bodyPr>
          <a:lstStyle>
            <a:lvl1pPr marL="0" indent="0" algn="l">
              <a:buNone/>
              <a:defRPr sz="2100">
                <a:solidFill>
                  <a:schemeClr val="accent1">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3" name="Group 12"/>
          <p:cNvGrpSpPr/>
          <p:nvPr userDrawn="1"/>
        </p:nvGrpSpPr>
        <p:grpSpPr>
          <a:xfrm>
            <a:off x="246125" y="4677984"/>
            <a:ext cx="329431" cy="32943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a:p>
          </p:txBody>
        </p:sp>
      </p:grpSp>
      <p:sp>
        <p:nvSpPr>
          <p:cNvPr id="16" name="Slide Number Placeholder 5"/>
          <p:cNvSpPr>
            <a:spLocks noGrp="1"/>
          </p:cNvSpPr>
          <p:nvPr>
            <p:ph type="sldNum" sz="quarter" idx="12"/>
          </p:nvPr>
        </p:nvSpPr>
        <p:spPr>
          <a:xfrm>
            <a:off x="246127" y="4677984"/>
            <a:ext cx="329431" cy="292828"/>
          </a:xfrm>
          <a:prstGeom prst="rect">
            <a:avLst/>
          </a:prstGeom>
          <a:noFill/>
        </p:spPr>
        <p:txBody>
          <a:bodyPr anchor="ctr"/>
          <a:lstStyle>
            <a:lvl1pPr algn="ctr">
              <a:defRPr sz="1050">
                <a:solidFill>
                  <a:schemeClr val="bg1"/>
                </a:solidFill>
              </a:defRPr>
            </a:lvl1pPr>
          </a:lstStyle>
          <a:p>
            <a:fld id="{F68327C5-B821-4FE9-A59A-A60D9EB59A9A}" type="slidenum">
              <a:rPr lang="en-US" smtClean="0"/>
              <a:pPr/>
              <a:t>‹#›</a:t>
            </a:fld>
            <a:endParaRPr lang="en-US" dirty="0"/>
          </a:p>
        </p:txBody>
      </p:sp>
    </p:spTree>
    <p:extLst>
      <p:ext uri="{BB962C8B-B14F-4D97-AF65-F5344CB8AC3E}">
        <p14:creationId xmlns:p14="http://schemas.microsoft.com/office/powerpoint/2010/main" val="14262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 Left (dark)">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916" y="91329"/>
            <a:ext cx="7348373" cy="553998"/>
          </a:xfrm>
        </p:spPr>
        <p:txBody>
          <a:bodyPr/>
          <a:lstStyle>
            <a:lvl1pPr algn="l">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467916" y="633784"/>
            <a:ext cx="7348373" cy="415498"/>
          </a:xfrm>
        </p:spPr>
        <p:txBody>
          <a:bodyPr wrap="square">
            <a:spAutoFit/>
          </a:bodyPr>
          <a:lstStyle>
            <a:lvl1pPr marL="0" indent="0" algn="l">
              <a:buNone/>
              <a:defRPr sz="2100">
                <a:solidFill>
                  <a:schemeClr val="accent1">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13" name="Group 12"/>
          <p:cNvGrpSpPr/>
          <p:nvPr userDrawn="1"/>
        </p:nvGrpSpPr>
        <p:grpSpPr>
          <a:xfrm>
            <a:off x="246125" y="4677984"/>
            <a:ext cx="329431" cy="329430"/>
            <a:chOff x="186858" y="6096003"/>
            <a:chExt cx="580550" cy="580549"/>
          </a:xfrm>
          <a:solidFill>
            <a:schemeClr val="bg1">
              <a:lumMod val="95000"/>
              <a:alpha val="2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atin typeface="GeosansLight" panose="02000603020000020003"/>
              </a:endParaRPr>
            </a:p>
          </p:txBody>
        </p:sp>
        <p:sp>
          <p:nvSpPr>
            <p:cNvPr id="15" name="Rectangle 1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50"/>
            </a:p>
          </p:txBody>
        </p:sp>
      </p:grpSp>
      <p:sp>
        <p:nvSpPr>
          <p:cNvPr id="16" name="Slide Number Placeholder 5"/>
          <p:cNvSpPr>
            <a:spLocks noGrp="1"/>
          </p:cNvSpPr>
          <p:nvPr>
            <p:ph type="sldNum" sz="quarter" idx="12"/>
          </p:nvPr>
        </p:nvSpPr>
        <p:spPr>
          <a:xfrm>
            <a:off x="246127" y="4677984"/>
            <a:ext cx="329431" cy="292828"/>
          </a:xfrm>
          <a:prstGeom prst="rect">
            <a:avLst/>
          </a:prstGeom>
          <a:noFill/>
        </p:spPr>
        <p:txBody>
          <a:bodyPr anchor="ctr"/>
          <a:lstStyle>
            <a:lvl1pPr algn="ctr">
              <a:defRPr sz="1050">
                <a:solidFill>
                  <a:schemeClr val="bg1"/>
                </a:solidFill>
              </a:defRPr>
            </a:lvl1pPr>
          </a:lstStyle>
          <a:p>
            <a:fld id="{F68327C5-B821-4FE9-A59A-A60D9EB59A9A}" type="slidenum">
              <a:rPr lang="en-US" smtClean="0"/>
              <a:pPr/>
              <a:t>‹#›</a:t>
            </a:fld>
            <a:endParaRPr lang="en-US" dirty="0"/>
          </a:p>
        </p:txBody>
      </p:sp>
    </p:spTree>
    <p:extLst>
      <p:ext uri="{BB962C8B-B14F-4D97-AF65-F5344CB8AC3E}">
        <p14:creationId xmlns:p14="http://schemas.microsoft.com/office/powerpoint/2010/main" val="38263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57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55145"/>
            <a:ext cx="6858000" cy="1477328"/>
          </a:xfrm>
        </p:spPr>
        <p:txBody>
          <a:bodyPr anchor="b"/>
          <a:lstStyle>
            <a:lvl1pPr algn="ctr">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normAutofit/>
          </a:bodyPr>
          <a:lstStyle>
            <a:lvl1pPr marL="0" indent="0" algn="ctr">
              <a:buNone/>
              <a:defRPr sz="2400">
                <a:solidFill>
                  <a:schemeClr val="accent1">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p:cNvSpPr/>
          <p:nvPr userDrawn="1"/>
        </p:nvSpPr>
        <p:spPr>
          <a:xfrm>
            <a:off x="0" y="4515966"/>
            <a:ext cx="9144000" cy="62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1892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63425" y="403743"/>
            <a:ext cx="68172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1pPr>
            <a:lvl2pPr lvl="1"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2pPr>
            <a:lvl3pPr lvl="2"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3pPr>
            <a:lvl4pPr lvl="3"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4pPr>
            <a:lvl5pPr lvl="4"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5pPr>
            <a:lvl6pPr lvl="5"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6pPr>
            <a:lvl7pPr lvl="6"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7pPr>
            <a:lvl8pPr lvl="7"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8pPr>
            <a:lvl9pPr lvl="8"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9pPr>
          </a:lstStyle>
          <a:p>
            <a:endParaRPr/>
          </a:p>
        </p:txBody>
      </p:sp>
      <p:sp>
        <p:nvSpPr>
          <p:cNvPr id="7" name="Google Shape;7;p1"/>
          <p:cNvSpPr txBox="1">
            <a:spLocks noGrp="1"/>
          </p:cNvSpPr>
          <p:nvPr>
            <p:ph type="body" idx="1"/>
          </p:nvPr>
        </p:nvSpPr>
        <p:spPr>
          <a:xfrm>
            <a:off x="1163425" y="1509850"/>
            <a:ext cx="6817200" cy="30591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1pPr>
            <a:lvl2pPr marL="914400" lvl="1"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2pPr>
            <a:lvl3pPr marL="1371600" lvl="2"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3pPr>
            <a:lvl4pPr marL="1828800" lvl="3"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4pPr>
            <a:lvl5pPr marL="2286000" lvl="4"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5pPr>
            <a:lvl6pPr marL="2743200" lvl="5"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6pPr>
            <a:lvl7pPr marL="3200400" lvl="6"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7pPr>
            <a:lvl8pPr marL="3657600" lvl="7"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8pPr>
            <a:lvl9pPr marL="4114800" lvl="8"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ABD56D6-E62A-4F05-9022-5564BAF458CA}"/>
              </a:ext>
            </a:extLst>
          </p:cNvPr>
          <p:cNvSpPr txBox="1"/>
          <p:nvPr userDrawn="1"/>
        </p:nvSpPr>
        <p:spPr>
          <a:xfrm>
            <a:off x="0" y="-728707"/>
            <a:ext cx="9144000" cy="323165"/>
          </a:xfrm>
          <a:prstGeom prst="rect">
            <a:avLst/>
          </a:prstGeom>
          <a:noFill/>
        </p:spPr>
        <p:txBody>
          <a:bodyPr vert="horz" rtlCol="0">
            <a:spAutoFit/>
          </a:bodyPr>
          <a:lstStyle/>
          <a:p>
            <a:pPr algn="ctr"/>
            <a:r>
              <a:rPr lang="en-US" sz="1500">
                <a:solidFill>
                  <a:srgbClr val="C3C3C3"/>
                </a:solidFill>
              </a:rPr>
              <a:t>www.9slide.vn</a:t>
            </a:r>
          </a:p>
        </p:txBody>
      </p:sp>
      <p:sp>
        <p:nvSpPr>
          <p:cNvPr id="2" name="Espace réservé du titre 1"/>
          <p:cNvSpPr>
            <a:spLocks noGrp="1"/>
          </p:cNvSpPr>
          <p:nvPr>
            <p:ph type="title"/>
          </p:nvPr>
        </p:nvSpPr>
        <p:spPr>
          <a:xfrm>
            <a:off x="457200" y="91329"/>
            <a:ext cx="8229600" cy="553998"/>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2187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hf hdr="0" ftr="0" dt="0"/>
  <p:txStyles>
    <p:titleStyle>
      <a:lvl1pPr algn="r" defTabSz="685766" rtl="0" eaLnBrk="1" latinLnBrk="0" hangingPunct="1">
        <a:spcBef>
          <a:spcPct val="0"/>
        </a:spcBef>
        <a:buNone/>
        <a:defRPr lang="en-US" sz="3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57162" indent="-257162" algn="l" defTabSz="685766"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557185" indent="-214303" algn="l" defTabSz="685766" rtl="0" eaLnBrk="1" latinLnBrk="0" hangingPunct="1">
        <a:spcBef>
          <a:spcPct val="20000"/>
        </a:spcBef>
        <a:buFont typeface="Arial" pitchFamily="34" charset="0"/>
        <a:buChar char="–"/>
        <a:defRPr sz="21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857207" indent="-171442" algn="l" defTabSz="685766" rtl="0" eaLnBrk="1" latinLnBrk="0" hangingPunct="1">
        <a:spcBef>
          <a:spcPct val="20000"/>
        </a:spcBef>
        <a:buFont typeface="Arial" pitchFamily="34" charset="0"/>
        <a:buChar char="•"/>
        <a:defRPr sz="1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200090" indent="-171442" algn="l" defTabSz="685766" rtl="0" eaLnBrk="1" latinLnBrk="0" hangingPunct="1">
        <a:spcBef>
          <a:spcPct val="20000"/>
        </a:spcBef>
        <a:buFont typeface="Arial" pitchFamily="34" charset="0"/>
        <a:buChar char="–"/>
        <a:defRPr sz="15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542974" indent="-171442" algn="l" defTabSz="685766" rtl="0" eaLnBrk="1" latinLnBrk="0" hangingPunct="1">
        <a:spcBef>
          <a:spcPct val="20000"/>
        </a:spcBef>
        <a:buFont typeface="Arial" pitchFamily="34" charset="0"/>
        <a:buChar char="»"/>
        <a:defRPr sz="15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188585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5"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48DD662-696D-4084-9BA3-379AD47951E3}" type="datetimeFigureOut">
              <a:rPr lang="en-US" smtClean="0"/>
              <a:t>9/30/2021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3F4EAE-4470-4BF4-B820-88809A535482}" type="slidenum">
              <a:rPr lang="en-US" smtClean="0"/>
              <a:t>‹#›</a:t>
            </a:fld>
            <a:endParaRPr lang="en-US"/>
          </a:p>
        </p:txBody>
      </p:sp>
    </p:spTree>
    <p:extLst>
      <p:ext uri="{BB962C8B-B14F-4D97-AF65-F5344CB8AC3E}">
        <p14:creationId xmlns:p14="http://schemas.microsoft.com/office/powerpoint/2010/main" val="329531134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3BB504A-11D5-4594-99D7-C9A16AF1D067}" type="datetimeFigureOut">
              <a:rPr lang="en-US" smtClean="0"/>
              <a:t>9/30/2021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9988713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B360B0-9605-4761-B19E-7EB8EAF2F0C5}" type="datetimeFigureOut">
              <a:rPr lang="en-US" smtClean="0"/>
              <a:t>9/30/2021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BB05E98-AD8C-4382-A0BC-07CF0A148521}" type="slidenum">
              <a:rPr lang="en-US" smtClean="0"/>
              <a:t>‹#›</a:t>
            </a:fld>
            <a:endParaRPr lang="en-US"/>
          </a:p>
        </p:txBody>
      </p:sp>
    </p:spTree>
    <p:extLst>
      <p:ext uri="{BB962C8B-B14F-4D97-AF65-F5344CB8AC3E}">
        <p14:creationId xmlns:p14="http://schemas.microsoft.com/office/powerpoint/2010/main" val="4696964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gif"/><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9.xml"/><Relationship Id="rId3" Type="http://schemas.openxmlformats.org/officeDocument/2006/relationships/slideLayout" Target="../slideLayouts/slideLayout22.xml"/><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jpg"/><Relationship Id="rId10" Type="http://schemas.openxmlformats.org/officeDocument/2006/relationships/image" Target="../media/image21.png"/><Relationship Id="rId4" Type="http://schemas.openxmlformats.org/officeDocument/2006/relationships/notesSlide" Target="../notesSlides/notesSlide17.xml"/><Relationship Id="rId9" Type="http://schemas.microsoft.com/office/2007/relationships/hdphoto" Target="../media/hdphoto2.wdp"/><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23.xml"/><Relationship Id="rId18" Type="http://schemas.microsoft.com/office/2007/relationships/hdphoto" Target="../media/hdphoto8.wdp"/><Relationship Id="rId26" Type="http://schemas.openxmlformats.org/officeDocument/2006/relationships/image" Target="../media/image32.gif"/><Relationship Id="rId3" Type="http://schemas.openxmlformats.org/officeDocument/2006/relationships/image" Target="../media/image25.png"/><Relationship Id="rId21" Type="http://schemas.openxmlformats.org/officeDocument/2006/relationships/slide" Target="slide25.xml"/><Relationship Id="rId7" Type="http://schemas.openxmlformats.org/officeDocument/2006/relationships/slide" Target="slide21.xml"/><Relationship Id="rId12" Type="http://schemas.microsoft.com/office/2007/relationships/hdphoto" Target="../media/hdphoto6.wdp"/><Relationship Id="rId17" Type="http://schemas.openxmlformats.org/officeDocument/2006/relationships/image" Target="../media/image30.png"/><Relationship Id="rId25" Type="http://schemas.openxmlformats.org/officeDocument/2006/relationships/slide" Target="slide29.xml"/><Relationship Id="rId2" Type="http://schemas.openxmlformats.org/officeDocument/2006/relationships/image" Target="../media/image24.png"/><Relationship Id="rId16" Type="http://schemas.openxmlformats.org/officeDocument/2006/relationships/slide" Target="slide24.xml"/><Relationship Id="rId20" Type="http://schemas.microsoft.com/office/2007/relationships/hdphoto" Target="../media/hdphoto9.wdp"/><Relationship Id="rId29" Type="http://schemas.microsoft.com/office/2007/relationships/hdphoto" Target="../media/hdphoto10.wdp"/><Relationship Id="rId1" Type="http://schemas.openxmlformats.org/officeDocument/2006/relationships/slideLayout" Target="../slideLayouts/slideLayout22.xml"/><Relationship Id="rId6" Type="http://schemas.microsoft.com/office/2007/relationships/hdphoto" Target="../media/hdphoto4.wdp"/><Relationship Id="rId11" Type="http://schemas.openxmlformats.org/officeDocument/2006/relationships/image" Target="../media/image28.png"/><Relationship Id="rId24" Type="http://schemas.openxmlformats.org/officeDocument/2006/relationships/slide" Target="slide28.xml"/><Relationship Id="rId5" Type="http://schemas.openxmlformats.org/officeDocument/2006/relationships/image" Target="../media/image26.png"/><Relationship Id="rId15" Type="http://schemas.microsoft.com/office/2007/relationships/hdphoto" Target="../media/hdphoto7.wdp"/><Relationship Id="rId23" Type="http://schemas.openxmlformats.org/officeDocument/2006/relationships/slide" Target="slide27.xml"/><Relationship Id="rId28" Type="http://schemas.openxmlformats.org/officeDocument/2006/relationships/image" Target="../media/image34.png"/><Relationship Id="rId10" Type="http://schemas.openxmlformats.org/officeDocument/2006/relationships/slide" Target="slide22.xml"/><Relationship Id="rId19" Type="http://schemas.openxmlformats.org/officeDocument/2006/relationships/image" Target="../media/image31.png"/><Relationship Id="rId4" Type="http://schemas.openxmlformats.org/officeDocument/2006/relationships/slide" Target="slide20.xml"/><Relationship Id="rId9" Type="http://schemas.microsoft.com/office/2007/relationships/hdphoto" Target="../media/hdphoto5.wdp"/><Relationship Id="rId14" Type="http://schemas.openxmlformats.org/officeDocument/2006/relationships/image" Target="../media/image29.png"/><Relationship Id="rId22" Type="http://schemas.openxmlformats.org/officeDocument/2006/relationships/slide" Target="slide26.xml"/><Relationship Id="rId27" Type="http://schemas.openxmlformats.org/officeDocument/2006/relationships/image" Target="../media/image33.png"/><Relationship Id="rId30"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slide" Target="slide19.xml"/><Relationship Id="rId5" Type="http://schemas.microsoft.com/office/2007/relationships/hdphoto" Target="../media/hdphoto1.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slide" Target="slide19.xml"/><Relationship Id="rId5" Type="http://schemas.microsoft.com/office/2007/relationships/hdphoto" Target="../media/hdphoto1.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slide" Target="slide19.xml"/><Relationship Id="rId5" Type="http://schemas.microsoft.com/office/2007/relationships/hdphoto" Target="../media/hdphoto1.wdp"/><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slide" Target="slide19.xml"/><Relationship Id="rId5" Type="http://schemas.microsoft.com/office/2007/relationships/hdphoto" Target="../media/hdphoto1.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slide" Target="slide19.xml"/><Relationship Id="rId5" Type="http://schemas.microsoft.com/office/2007/relationships/hdphoto" Target="../media/hdphoto1.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slide" Target="slide19.xml"/></Relationships>
</file>

<file path=ppt/slides/_rels/slide2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slide" Target="slide19.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slide" Target="slide19.xml"/></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slide" Target="slide19.xml"/></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38.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slide" Target="slide19.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8" name="Google Shape;802;p17">
            <a:extLst>
              <a:ext uri="{FF2B5EF4-FFF2-40B4-BE49-F238E27FC236}">
                <a16:creationId xmlns:a16="http://schemas.microsoft.com/office/drawing/2014/main" id="{3852ECA4-4F32-49CA-AEE0-97EB8569EA0A}"/>
              </a:ext>
            </a:extLst>
          </p:cNvPr>
          <p:cNvGrpSpPr/>
          <p:nvPr/>
        </p:nvGrpSpPr>
        <p:grpSpPr>
          <a:xfrm rot="4586258">
            <a:off x="7358078" y="3278955"/>
            <a:ext cx="1717126" cy="2690864"/>
            <a:chOff x="7235149" y="-718650"/>
            <a:chExt cx="3031064" cy="2982297"/>
          </a:xfrm>
        </p:grpSpPr>
        <p:grpSp>
          <p:nvGrpSpPr>
            <p:cNvPr id="9" name="Google Shape;803;p17">
              <a:extLst>
                <a:ext uri="{FF2B5EF4-FFF2-40B4-BE49-F238E27FC236}">
                  <a16:creationId xmlns:a16="http://schemas.microsoft.com/office/drawing/2014/main" id="{D8F6516C-49D6-4181-8732-D009BC0A0590}"/>
                </a:ext>
              </a:extLst>
            </p:cNvPr>
            <p:cNvGrpSpPr/>
            <p:nvPr/>
          </p:nvGrpSpPr>
          <p:grpSpPr>
            <a:xfrm rot="-4962260" flipH="1">
              <a:off x="7958573" y="-653239"/>
              <a:ext cx="596905" cy="1865484"/>
              <a:chOff x="-1858600" y="2385325"/>
              <a:chExt cx="523125" cy="1635025"/>
            </a:xfrm>
          </p:grpSpPr>
          <p:sp>
            <p:nvSpPr>
              <p:cNvPr id="21" name="Google Shape;804;p17">
                <a:extLst>
                  <a:ext uri="{FF2B5EF4-FFF2-40B4-BE49-F238E27FC236}">
                    <a16:creationId xmlns:a16="http://schemas.microsoft.com/office/drawing/2014/main" id="{4847BC3B-65D2-4DFD-B40F-DCDEBC4BFBD8}"/>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2" name="Google Shape;805;p17">
                <a:extLst>
                  <a:ext uri="{FF2B5EF4-FFF2-40B4-BE49-F238E27FC236}">
                    <a16:creationId xmlns:a16="http://schemas.microsoft.com/office/drawing/2014/main" id="{85C9729D-BBD3-49FE-A83E-F54AF68FB08A}"/>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3" name="Google Shape;806;p17">
                <a:extLst>
                  <a:ext uri="{FF2B5EF4-FFF2-40B4-BE49-F238E27FC236}">
                    <a16:creationId xmlns:a16="http://schemas.microsoft.com/office/drawing/2014/main" id="{0BA002F1-F367-4BF7-8ABA-73A36C543C8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 name="Google Shape;807;p17">
                <a:extLst>
                  <a:ext uri="{FF2B5EF4-FFF2-40B4-BE49-F238E27FC236}">
                    <a16:creationId xmlns:a16="http://schemas.microsoft.com/office/drawing/2014/main" id="{CB0757A2-E68F-4EDE-AB34-0716C789FCC2}"/>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0" name="Google Shape;808;p17">
              <a:extLst>
                <a:ext uri="{FF2B5EF4-FFF2-40B4-BE49-F238E27FC236}">
                  <a16:creationId xmlns:a16="http://schemas.microsoft.com/office/drawing/2014/main" id="{89947772-811B-4909-8DD0-12F34B98A4E3}"/>
                </a:ext>
              </a:extLst>
            </p:cNvPr>
            <p:cNvGrpSpPr/>
            <p:nvPr/>
          </p:nvGrpSpPr>
          <p:grpSpPr>
            <a:xfrm rot="-4962260" flipH="1">
              <a:off x="7743302" y="-357136"/>
              <a:ext cx="1178407" cy="2061785"/>
              <a:chOff x="-1779100" y="2408800"/>
              <a:chExt cx="1032750" cy="1807075"/>
            </a:xfrm>
          </p:grpSpPr>
          <p:sp>
            <p:nvSpPr>
              <p:cNvPr id="17" name="Google Shape;809;p17">
                <a:extLst>
                  <a:ext uri="{FF2B5EF4-FFF2-40B4-BE49-F238E27FC236}">
                    <a16:creationId xmlns:a16="http://schemas.microsoft.com/office/drawing/2014/main" id="{37508323-F0C5-49DA-8972-1C2D49EC45EB}"/>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8" name="Google Shape;810;p17">
                <a:extLst>
                  <a:ext uri="{FF2B5EF4-FFF2-40B4-BE49-F238E27FC236}">
                    <a16:creationId xmlns:a16="http://schemas.microsoft.com/office/drawing/2014/main" id="{235E0119-4F14-4372-B539-732984A7CE0E}"/>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9" name="Google Shape;811;p17">
                <a:extLst>
                  <a:ext uri="{FF2B5EF4-FFF2-40B4-BE49-F238E27FC236}">
                    <a16:creationId xmlns:a16="http://schemas.microsoft.com/office/drawing/2014/main" id="{811509E2-12C7-49AF-9021-D6F80120A278}"/>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0" name="Google Shape;812;p17">
                <a:extLst>
                  <a:ext uri="{FF2B5EF4-FFF2-40B4-BE49-F238E27FC236}">
                    <a16:creationId xmlns:a16="http://schemas.microsoft.com/office/drawing/2014/main" id="{8282DE48-1E99-49A5-ADC6-2958B914FADD}"/>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1" name="Google Shape;813;p17">
              <a:extLst>
                <a:ext uri="{FF2B5EF4-FFF2-40B4-BE49-F238E27FC236}">
                  <a16:creationId xmlns:a16="http://schemas.microsoft.com/office/drawing/2014/main" id="{C383AC34-BB63-43C2-8708-1085E28AB352}"/>
                </a:ext>
              </a:extLst>
            </p:cNvPr>
            <p:cNvGrpSpPr/>
            <p:nvPr/>
          </p:nvGrpSpPr>
          <p:grpSpPr>
            <a:xfrm rot="-3828478" flipH="1">
              <a:off x="7664496" y="-324322"/>
              <a:ext cx="2244432" cy="2193641"/>
              <a:chOff x="-623774" y="407959"/>
              <a:chExt cx="2317309" cy="2264556"/>
            </a:xfrm>
          </p:grpSpPr>
          <p:grpSp>
            <p:nvGrpSpPr>
              <p:cNvPr id="12" name="Google Shape;814;p17">
                <a:extLst>
                  <a:ext uri="{FF2B5EF4-FFF2-40B4-BE49-F238E27FC236}">
                    <a16:creationId xmlns:a16="http://schemas.microsoft.com/office/drawing/2014/main" id="{DA89ED2B-8612-4833-9109-6D3DD8C05452}"/>
                  </a:ext>
                </a:extLst>
              </p:cNvPr>
              <p:cNvGrpSpPr/>
              <p:nvPr/>
            </p:nvGrpSpPr>
            <p:grpSpPr>
              <a:xfrm rot="1413719">
                <a:off x="-360763" y="695549"/>
                <a:ext cx="1791287" cy="1689375"/>
                <a:chOff x="-2055400" y="3174000"/>
                <a:chExt cx="1520600" cy="1434200"/>
              </a:xfrm>
            </p:grpSpPr>
            <p:sp>
              <p:nvSpPr>
                <p:cNvPr id="14" name="Google Shape;815;p17">
                  <a:extLst>
                    <a:ext uri="{FF2B5EF4-FFF2-40B4-BE49-F238E27FC236}">
                      <a16:creationId xmlns:a16="http://schemas.microsoft.com/office/drawing/2014/main" id="{2FDF3B83-BF07-4069-B4F7-28FEEF399928}"/>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5" name="Google Shape;816;p17">
                  <a:extLst>
                    <a:ext uri="{FF2B5EF4-FFF2-40B4-BE49-F238E27FC236}">
                      <a16:creationId xmlns:a16="http://schemas.microsoft.com/office/drawing/2014/main" id="{66F82AEA-715A-4A45-AD34-A27ADEBD84C1}"/>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6" name="Google Shape;817;p17">
                  <a:extLst>
                    <a:ext uri="{FF2B5EF4-FFF2-40B4-BE49-F238E27FC236}">
                      <a16:creationId xmlns:a16="http://schemas.microsoft.com/office/drawing/2014/main" id="{DD1EC1E2-B4F7-480B-B7F2-1563438DB036}"/>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3" name="Google Shape;818;p17">
                <a:extLst>
                  <a:ext uri="{FF2B5EF4-FFF2-40B4-BE49-F238E27FC236}">
                    <a16:creationId xmlns:a16="http://schemas.microsoft.com/office/drawing/2014/main" id="{96B2AAEA-60E0-43B6-876B-442CC6B53CF4}"/>
                  </a:ext>
                </a:extLst>
              </p:cNvPr>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25" name="Google Shape;897;p30">
            <a:extLst>
              <a:ext uri="{FF2B5EF4-FFF2-40B4-BE49-F238E27FC236}">
                <a16:creationId xmlns:a16="http://schemas.microsoft.com/office/drawing/2014/main" id="{B9AA99D1-9FE8-4364-9A55-85CDC01DA7CF}"/>
              </a:ext>
            </a:extLst>
          </p:cNvPr>
          <p:cNvSpPr txBox="1">
            <a:spLocks/>
          </p:cNvSpPr>
          <p:nvPr/>
        </p:nvSpPr>
        <p:spPr>
          <a:xfrm>
            <a:off x="508856" y="748144"/>
            <a:ext cx="4534205" cy="282478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endParaRPr lang="en-US" sz="4400" dirty="0" smtClean="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smtClean="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smtClean="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smtClean="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a:solidFill>
                <a:schemeClr val="accent2">
                  <a:lumMod val="50000"/>
                </a:schemeClr>
              </a:solidFill>
              <a:latin typeface="Times New Roman" panose="02020603050405020304" pitchFamily="18" charset="0"/>
              <a:cs typeface="Times New Roman" panose="02020603050405020304" pitchFamily="18" charset="0"/>
            </a:endParaRPr>
          </a:p>
          <a:p>
            <a:endParaRPr lang="en-US" sz="4400" dirty="0" smtClean="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6" name="Google Shape;899;p30">
            <a:extLst>
              <a:ext uri="{FF2B5EF4-FFF2-40B4-BE49-F238E27FC236}">
                <a16:creationId xmlns:a16="http://schemas.microsoft.com/office/drawing/2014/main" id="{0E738E27-A804-4FCD-A427-A1A5DEE981E4}"/>
              </a:ext>
            </a:extLst>
          </p:cNvPr>
          <p:cNvPicPr preferRelativeResize="0"/>
          <p:nvPr/>
        </p:nvPicPr>
        <p:blipFill>
          <a:blip r:embed="rId3"/>
          <a:srcRect/>
          <a:stretch/>
        </p:blipFill>
        <p:spPr>
          <a:xfrm>
            <a:off x="5124267" y="26083"/>
            <a:ext cx="4101939" cy="4635795"/>
          </a:xfrm>
          <a:prstGeom prst="rect">
            <a:avLst/>
          </a:prstGeom>
          <a:noFill/>
          <a:ln>
            <a:noFill/>
          </a:ln>
        </p:spPr>
      </p:pic>
      <p:sp>
        <p:nvSpPr>
          <p:cNvPr id="27" name="Google Shape;2765;p72">
            <a:extLst>
              <a:ext uri="{FF2B5EF4-FFF2-40B4-BE49-F238E27FC236}">
                <a16:creationId xmlns:a16="http://schemas.microsoft.com/office/drawing/2014/main" id="{0A6D9219-58B0-4293-9C45-344D78FC3855}"/>
              </a:ext>
            </a:extLst>
          </p:cNvPr>
          <p:cNvSpPr txBox="1">
            <a:spLocks noGrp="1"/>
          </p:cNvSpPr>
          <p:nvPr/>
        </p:nvSpPr>
        <p:spPr>
          <a:xfrm>
            <a:off x="65462" y="1560625"/>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dirty="0" err="1" smtClean="0">
                <a:solidFill>
                  <a:srgbClr val="FF0000"/>
                </a:solidFill>
                <a:latin typeface="Times New Roman" panose="02020603050405020304" pitchFamily="18" charset="0"/>
                <a:cs typeface="Times New Roman" panose="02020603050405020304" pitchFamily="18" charset="0"/>
              </a:rPr>
              <a:t>CHÍ</a:t>
            </a:r>
            <a:r>
              <a:rPr lang="en-US" sz="6000" dirty="0" smtClean="0">
                <a:solidFill>
                  <a:srgbClr val="FF0000"/>
                </a:solidFill>
                <a:latin typeface="Times New Roman" panose="02020603050405020304" pitchFamily="18" charset="0"/>
                <a:cs typeface="Times New Roman" panose="02020603050405020304" pitchFamily="18" charset="0"/>
              </a:rPr>
              <a:t> </a:t>
            </a:r>
            <a:r>
              <a:rPr lang="en-US" sz="6000" dirty="0" err="1" smtClean="0">
                <a:solidFill>
                  <a:srgbClr val="FF0000"/>
                </a:solidFill>
                <a:latin typeface="Times New Roman" panose="02020603050405020304" pitchFamily="18" charset="0"/>
                <a:cs typeface="Times New Roman" panose="02020603050405020304" pitchFamily="18" charset="0"/>
              </a:rPr>
              <a:t>PHÈO</a:t>
            </a:r>
            <a:endParaRPr lang="en-US" sz="6000" dirty="0" smtClean="0">
              <a:solidFill>
                <a:srgbClr val="FF0000"/>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4400" dirty="0" smtClean="0">
                <a:solidFill>
                  <a:schemeClr val="tx1"/>
                </a:solidFill>
                <a:latin typeface="Times New Roman" panose="02020603050405020304" pitchFamily="18" charset="0"/>
                <a:cs typeface="Times New Roman" panose="02020603050405020304" pitchFamily="18" charset="0"/>
              </a:rPr>
              <a:t>               Nam </a:t>
            </a:r>
            <a:r>
              <a:rPr lang="en-US" sz="4400" dirty="0">
                <a:solidFill>
                  <a:schemeClr val="tx1"/>
                </a:solidFill>
                <a:latin typeface="Times New Roman" panose="02020603050405020304" pitchFamily="18" charset="0"/>
                <a:cs typeface="Times New Roman" panose="02020603050405020304" pitchFamily="18" charset="0"/>
              </a:rPr>
              <a:t>Cao</a:t>
            </a:r>
            <a:endParaRPr sz="4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AAEB729-E8B3-4789-AFEE-83FA39C5E42C}"/>
              </a:ext>
            </a:extLst>
          </p:cNvPr>
          <p:cNvPicPr>
            <a:picLocks noChangeAspect="1"/>
          </p:cNvPicPr>
          <p:nvPr/>
        </p:nvPicPr>
        <p:blipFill>
          <a:blip r:embed="rId3"/>
          <a:stretch>
            <a:fillRect/>
          </a:stretch>
        </p:blipFill>
        <p:spPr>
          <a:xfrm>
            <a:off x="319289" y="1183364"/>
            <a:ext cx="2517901" cy="3228695"/>
          </a:xfrm>
          <a:prstGeom prst="rect">
            <a:avLst/>
          </a:prstGeom>
        </p:spPr>
      </p:pic>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2" name="Google Shape;910;p32">
            <a:extLst>
              <a:ext uri="{FF2B5EF4-FFF2-40B4-BE49-F238E27FC236}">
                <a16:creationId xmlns:a16="http://schemas.microsoft.com/office/drawing/2014/main" id="{F40AF6F3-D97A-4DE3-A294-27104070D9C1}"/>
              </a:ext>
            </a:extLst>
          </p:cNvPr>
          <p:cNvSpPr txBox="1">
            <a:spLocks noGrp="1"/>
          </p:cNvSpPr>
          <p:nvPr>
            <p:ph type="title"/>
          </p:nvPr>
        </p:nvSpPr>
        <p:spPr>
          <a:xfrm>
            <a:off x="2408323" y="251350"/>
            <a:ext cx="6876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dirty="0" smtClean="0">
                <a:latin typeface="Times New Roman" panose="02020603050405020304" pitchFamily="18" charset="0"/>
                <a:cs typeface="Times New Roman" panose="02020603050405020304" pitchFamily="18" charset="0"/>
              </a:rPr>
              <a:t>2. </a:t>
            </a:r>
            <a:r>
              <a:rPr lang="en" sz="4400" dirty="0" smtClean="0">
                <a:latin typeface="Times New Roman" panose="02020603050405020304" pitchFamily="18" charset="0"/>
                <a:cs typeface="Times New Roman" panose="02020603050405020304" pitchFamily="18" charset="0"/>
              </a:rPr>
              <a:t>Con </a:t>
            </a:r>
            <a:r>
              <a:rPr lang="en" sz="4400" dirty="0">
                <a:latin typeface="Times New Roman" panose="02020603050405020304" pitchFamily="18" charset="0"/>
                <a:cs typeface="Times New Roman" panose="02020603050405020304" pitchFamily="18" charset="0"/>
              </a:rPr>
              <a:t>ngư</a:t>
            </a:r>
            <a:r>
              <a:rPr lang="en-US" sz="4400" dirty="0" err="1">
                <a:latin typeface="Times New Roman" panose="02020603050405020304" pitchFamily="18" charset="0"/>
                <a:cs typeface="Times New Roman" panose="02020603050405020304" pitchFamily="18" charset="0"/>
              </a:rPr>
              <a:t>ời</a:t>
            </a:r>
            <a:endParaRPr sz="4400" dirty="0">
              <a:latin typeface="Times New Roman" panose="02020603050405020304" pitchFamily="18" charset="0"/>
              <a:cs typeface="Times New Roman" panose="02020603050405020304" pitchFamily="18" charset="0"/>
            </a:endParaRPr>
          </a:p>
        </p:txBody>
      </p:sp>
      <p:sp>
        <p:nvSpPr>
          <p:cNvPr id="82" name="Google Shape;692;p31">
            <a:extLst>
              <a:ext uri="{FF2B5EF4-FFF2-40B4-BE49-F238E27FC236}">
                <a16:creationId xmlns:a16="http://schemas.microsoft.com/office/drawing/2014/main" id="{3D3B8EE1-F5C2-4F75-BC02-599D7D71C47A}"/>
              </a:ext>
            </a:extLst>
          </p:cNvPr>
          <p:cNvSpPr/>
          <p:nvPr/>
        </p:nvSpPr>
        <p:spPr>
          <a:xfrm>
            <a:off x="2942103" y="3693633"/>
            <a:ext cx="1172697" cy="933282"/>
          </a:xfrm>
          <a:custGeom>
            <a:avLst/>
            <a:gdLst/>
            <a:ahLst/>
            <a:cxnLst/>
            <a:rect l="l" t="t" r="r" b="b"/>
            <a:pathLst>
              <a:path w="54039" h="42465" extrusionOk="0">
                <a:moveTo>
                  <a:pt x="32824" y="1"/>
                </a:moveTo>
                <a:cubicBezTo>
                  <a:pt x="26919" y="1"/>
                  <a:pt x="21416" y="2369"/>
                  <a:pt x="17346" y="6672"/>
                </a:cubicBezTo>
                <a:cubicBezTo>
                  <a:pt x="17213" y="6839"/>
                  <a:pt x="17213" y="7106"/>
                  <a:pt x="17379" y="7239"/>
                </a:cubicBezTo>
                <a:cubicBezTo>
                  <a:pt x="17546" y="7406"/>
                  <a:pt x="17813" y="7406"/>
                  <a:pt x="17946" y="7239"/>
                </a:cubicBezTo>
                <a:cubicBezTo>
                  <a:pt x="21849" y="3103"/>
                  <a:pt x="27120" y="801"/>
                  <a:pt x="32824" y="801"/>
                </a:cubicBezTo>
                <a:cubicBezTo>
                  <a:pt x="44065" y="801"/>
                  <a:pt x="53238" y="9974"/>
                  <a:pt x="53238" y="21216"/>
                </a:cubicBezTo>
                <a:cubicBezTo>
                  <a:pt x="53238" y="32491"/>
                  <a:pt x="44065" y="41630"/>
                  <a:pt x="32824" y="41630"/>
                </a:cubicBezTo>
                <a:cubicBezTo>
                  <a:pt x="25352" y="41630"/>
                  <a:pt x="18513" y="37594"/>
                  <a:pt x="14944" y="31056"/>
                </a:cubicBezTo>
                <a:cubicBezTo>
                  <a:pt x="14911" y="30990"/>
                  <a:pt x="14911" y="30923"/>
                  <a:pt x="14844" y="30856"/>
                </a:cubicBezTo>
                <a:cubicBezTo>
                  <a:pt x="14711" y="30689"/>
                  <a:pt x="14477" y="30656"/>
                  <a:pt x="14277" y="30789"/>
                </a:cubicBezTo>
                <a:cubicBezTo>
                  <a:pt x="12676" y="32024"/>
                  <a:pt x="10374" y="32624"/>
                  <a:pt x="7339" y="32624"/>
                </a:cubicBezTo>
                <a:cubicBezTo>
                  <a:pt x="4904" y="32624"/>
                  <a:pt x="2736" y="32257"/>
                  <a:pt x="834" y="31490"/>
                </a:cubicBezTo>
                <a:lnTo>
                  <a:pt x="834" y="28087"/>
                </a:lnTo>
                <a:cubicBezTo>
                  <a:pt x="1635" y="28421"/>
                  <a:pt x="2469" y="28721"/>
                  <a:pt x="3369" y="28988"/>
                </a:cubicBezTo>
                <a:cubicBezTo>
                  <a:pt x="4537" y="29288"/>
                  <a:pt x="5671" y="29422"/>
                  <a:pt x="6805" y="29422"/>
                </a:cubicBezTo>
                <a:cubicBezTo>
                  <a:pt x="8573" y="29422"/>
                  <a:pt x="9874" y="29122"/>
                  <a:pt x="10741" y="28488"/>
                </a:cubicBezTo>
                <a:cubicBezTo>
                  <a:pt x="11675" y="27854"/>
                  <a:pt x="12109" y="26820"/>
                  <a:pt x="12109" y="25419"/>
                </a:cubicBezTo>
                <a:cubicBezTo>
                  <a:pt x="12109" y="24151"/>
                  <a:pt x="11575" y="23217"/>
                  <a:pt x="10508" y="22650"/>
                </a:cubicBezTo>
                <a:cubicBezTo>
                  <a:pt x="9540" y="22150"/>
                  <a:pt x="8039" y="21916"/>
                  <a:pt x="5938" y="21916"/>
                </a:cubicBezTo>
                <a:lnTo>
                  <a:pt x="4503" y="21916"/>
                </a:lnTo>
                <a:lnTo>
                  <a:pt x="4503" y="18847"/>
                </a:lnTo>
                <a:lnTo>
                  <a:pt x="5971" y="18847"/>
                </a:lnTo>
                <a:cubicBezTo>
                  <a:pt x="7906" y="18847"/>
                  <a:pt x="9307" y="18581"/>
                  <a:pt x="10241" y="18047"/>
                </a:cubicBezTo>
                <a:cubicBezTo>
                  <a:pt x="11242" y="17480"/>
                  <a:pt x="11742" y="16546"/>
                  <a:pt x="11742" y="15178"/>
                </a:cubicBezTo>
                <a:cubicBezTo>
                  <a:pt x="11742" y="13777"/>
                  <a:pt x="11075" y="12043"/>
                  <a:pt x="7939" y="12043"/>
                </a:cubicBezTo>
                <a:cubicBezTo>
                  <a:pt x="7105" y="12043"/>
                  <a:pt x="6238" y="12209"/>
                  <a:pt x="5404" y="12476"/>
                </a:cubicBezTo>
                <a:cubicBezTo>
                  <a:pt x="4637" y="12710"/>
                  <a:pt x="3803" y="13110"/>
                  <a:pt x="2936" y="13677"/>
                </a:cubicBezTo>
                <a:lnTo>
                  <a:pt x="1001" y="10842"/>
                </a:lnTo>
                <a:cubicBezTo>
                  <a:pt x="3069" y="9474"/>
                  <a:pt x="5504" y="8774"/>
                  <a:pt x="8273" y="8774"/>
                </a:cubicBezTo>
                <a:cubicBezTo>
                  <a:pt x="10675" y="8774"/>
                  <a:pt x="12576" y="9241"/>
                  <a:pt x="13944" y="10208"/>
                </a:cubicBezTo>
                <a:cubicBezTo>
                  <a:pt x="15278" y="11142"/>
                  <a:pt x="15912" y="12410"/>
                  <a:pt x="15912" y="14077"/>
                </a:cubicBezTo>
                <a:cubicBezTo>
                  <a:pt x="15912" y="15478"/>
                  <a:pt x="15511" y="16679"/>
                  <a:pt x="14677" y="17647"/>
                </a:cubicBezTo>
                <a:cubicBezTo>
                  <a:pt x="13944" y="18481"/>
                  <a:pt x="12943" y="19081"/>
                  <a:pt x="11709" y="19481"/>
                </a:cubicBezTo>
                <a:cubicBezTo>
                  <a:pt x="11475" y="19548"/>
                  <a:pt x="11375" y="19815"/>
                  <a:pt x="11475" y="20048"/>
                </a:cubicBezTo>
                <a:lnTo>
                  <a:pt x="11475" y="20048"/>
                </a:lnTo>
                <a:cubicBezTo>
                  <a:pt x="11542" y="20215"/>
                  <a:pt x="11775" y="20315"/>
                  <a:pt x="11975" y="20248"/>
                </a:cubicBezTo>
                <a:cubicBezTo>
                  <a:pt x="13343" y="19815"/>
                  <a:pt x="14444" y="19114"/>
                  <a:pt x="15278" y="18180"/>
                </a:cubicBezTo>
                <a:cubicBezTo>
                  <a:pt x="16245" y="17046"/>
                  <a:pt x="16746" y="15679"/>
                  <a:pt x="16746" y="14077"/>
                </a:cubicBezTo>
                <a:cubicBezTo>
                  <a:pt x="16746" y="12143"/>
                  <a:pt x="15945" y="10608"/>
                  <a:pt x="14411" y="9541"/>
                </a:cubicBezTo>
                <a:cubicBezTo>
                  <a:pt x="12909" y="8473"/>
                  <a:pt x="10841" y="7940"/>
                  <a:pt x="8273" y="7940"/>
                </a:cubicBezTo>
                <a:cubicBezTo>
                  <a:pt x="5171" y="7940"/>
                  <a:pt x="2469" y="8774"/>
                  <a:pt x="200" y="10408"/>
                </a:cubicBezTo>
                <a:cubicBezTo>
                  <a:pt x="34" y="10508"/>
                  <a:pt x="0" y="10775"/>
                  <a:pt x="100" y="10942"/>
                </a:cubicBezTo>
                <a:lnTo>
                  <a:pt x="2469" y="14444"/>
                </a:lnTo>
                <a:cubicBezTo>
                  <a:pt x="2569" y="14644"/>
                  <a:pt x="2836" y="14678"/>
                  <a:pt x="3002" y="14578"/>
                </a:cubicBezTo>
                <a:cubicBezTo>
                  <a:pt x="3970" y="13944"/>
                  <a:pt x="4870" y="13510"/>
                  <a:pt x="5638" y="13243"/>
                </a:cubicBezTo>
                <a:cubicBezTo>
                  <a:pt x="6405" y="13010"/>
                  <a:pt x="7172" y="12877"/>
                  <a:pt x="7906" y="12877"/>
                </a:cubicBezTo>
                <a:cubicBezTo>
                  <a:pt x="10608" y="12877"/>
                  <a:pt x="10941" y="14211"/>
                  <a:pt x="10941" y="15178"/>
                </a:cubicBezTo>
                <a:cubicBezTo>
                  <a:pt x="10941" y="16212"/>
                  <a:pt x="10574" y="16913"/>
                  <a:pt x="9841" y="17346"/>
                </a:cubicBezTo>
                <a:cubicBezTo>
                  <a:pt x="9040" y="17780"/>
                  <a:pt x="7739" y="18014"/>
                  <a:pt x="5971" y="18014"/>
                </a:cubicBezTo>
                <a:lnTo>
                  <a:pt x="4103" y="18014"/>
                </a:lnTo>
                <a:cubicBezTo>
                  <a:pt x="3870" y="18014"/>
                  <a:pt x="3703" y="18214"/>
                  <a:pt x="3703" y="18414"/>
                </a:cubicBezTo>
                <a:lnTo>
                  <a:pt x="3703" y="22317"/>
                </a:lnTo>
                <a:cubicBezTo>
                  <a:pt x="3703" y="22550"/>
                  <a:pt x="3870" y="22717"/>
                  <a:pt x="4103" y="22717"/>
                </a:cubicBezTo>
                <a:lnTo>
                  <a:pt x="5938" y="22717"/>
                </a:lnTo>
                <a:cubicBezTo>
                  <a:pt x="7873" y="22717"/>
                  <a:pt x="9274" y="22950"/>
                  <a:pt x="10141" y="23384"/>
                </a:cubicBezTo>
                <a:cubicBezTo>
                  <a:pt x="10941" y="23784"/>
                  <a:pt x="11308" y="24451"/>
                  <a:pt x="11308" y="25419"/>
                </a:cubicBezTo>
                <a:cubicBezTo>
                  <a:pt x="11308" y="26553"/>
                  <a:pt x="10975" y="27354"/>
                  <a:pt x="10274" y="27854"/>
                </a:cubicBezTo>
                <a:cubicBezTo>
                  <a:pt x="9540" y="28354"/>
                  <a:pt x="8373" y="28621"/>
                  <a:pt x="6805" y="28621"/>
                </a:cubicBezTo>
                <a:cubicBezTo>
                  <a:pt x="5738" y="28621"/>
                  <a:pt x="4670" y="28488"/>
                  <a:pt x="3569" y="28187"/>
                </a:cubicBezTo>
                <a:cubicBezTo>
                  <a:pt x="2502" y="27887"/>
                  <a:pt x="1501" y="27520"/>
                  <a:pt x="601" y="27053"/>
                </a:cubicBezTo>
                <a:cubicBezTo>
                  <a:pt x="467" y="27020"/>
                  <a:pt x="300" y="27020"/>
                  <a:pt x="200" y="27087"/>
                </a:cubicBezTo>
                <a:cubicBezTo>
                  <a:pt x="67" y="27153"/>
                  <a:pt x="0" y="27287"/>
                  <a:pt x="0" y="27420"/>
                </a:cubicBezTo>
                <a:lnTo>
                  <a:pt x="0" y="31757"/>
                </a:lnTo>
                <a:cubicBezTo>
                  <a:pt x="0" y="31924"/>
                  <a:pt x="100" y="32057"/>
                  <a:pt x="234" y="32124"/>
                </a:cubicBezTo>
                <a:cubicBezTo>
                  <a:pt x="2302" y="33024"/>
                  <a:pt x="4704" y="33458"/>
                  <a:pt x="7339" y="33458"/>
                </a:cubicBezTo>
                <a:cubicBezTo>
                  <a:pt x="10308" y="33458"/>
                  <a:pt x="12643" y="32891"/>
                  <a:pt x="14377" y="31723"/>
                </a:cubicBezTo>
                <a:cubicBezTo>
                  <a:pt x="18147" y="38361"/>
                  <a:pt x="25185" y="42464"/>
                  <a:pt x="32824" y="42464"/>
                </a:cubicBezTo>
                <a:cubicBezTo>
                  <a:pt x="44532" y="42464"/>
                  <a:pt x="54039" y="32924"/>
                  <a:pt x="54039" y="21249"/>
                </a:cubicBezTo>
                <a:cubicBezTo>
                  <a:pt x="54039" y="9507"/>
                  <a:pt x="44532" y="1"/>
                  <a:pt x="32824" y="1"/>
                </a:cubicBezTo>
                <a:close/>
              </a:path>
            </a:pathLst>
          </a:custGeom>
          <a:solidFill>
            <a:schemeClr val="accent3"/>
          </a:solid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Times New Roman" panose="02020603050405020304" pitchFamily="18" charset="0"/>
              <a:cs typeface="Times New Roman" panose="02020603050405020304" pitchFamily="18" charset="0"/>
            </a:endParaRPr>
          </a:p>
        </p:txBody>
      </p:sp>
      <p:sp>
        <p:nvSpPr>
          <p:cNvPr id="83" name="Google Shape;683;p31">
            <a:extLst>
              <a:ext uri="{FF2B5EF4-FFF2-40B4-BE49-F238E27FC236}">
                <a16:creationId xmlns:a16="http://schemas.microsoft.com/office/drawing/2014/main" id="{7B55C20F-5535-4E0E-87E8-B91EDFC4198A}"/>
              </a:ext>
            </a:extLst>
          </p:cNvPr>
          <p:cNvSpPr/>
          <p:nvPr/>
        </p:nvSpPr>
        <p:spPr>
          <a:xfrm>
            <a:off x="2891890" y="2404971"/>
            <a:ext cx="1222910" cy="933282"/>
          </a:xfrm>
          <a:custGeom>
            <a:avLst/>
            <a:gdLst/>
            <a:ahLst/>
            <a:cxnLst/>
            <a:rect l="l" t="t" r="r" b="b"/>
            <a:pathLst>
              <a:path w="54507" h="42464" extrusionOk="0">
                <a:moveTo>
                  <a:pt x="33291" y="0"/>
                </a:moveTo>
                <a:cubicBezTo>
                  <a:pt x="26820" y="0"/>
                  <a:pt x="20816" y="2902"/>
                  <a:pt x="16746" y="7906"/>
                </a:cubicBezTo>
                <a:cubicBezTo>
                  <a:pt x="16613" y="8073"/>
                  <a:pt x="16646" y="8340"/>
                  <a:pt x="16813" y="8473"/>
                </a:cubicBezTo>
                <a:cubicBezTo>
                  <a:pt x="16980" y="8640"/>
                  <a:pt x="17247" y="8606"/>
                  <a:pt x="17380" y="8440"/>
                </a:cubicBezTo>
                <a:cubicBezTo>
                  <a:pt x="21283" y="3603"/>
                  <a:pt x="27087" y="834"/>
                  <a:pt x="33291" y="834"/>
                </a:cubicBezTo>
                <a:cubicBezTo>
                  <a:pt x="44533" y="834"/>
                  <a:pt x="53706" y="9974"/>
                  <a:pt x="53706" y="21249"/>
                </a:cubicBezTo>
                <a:cubicBezTo>
                  <a:pt x="53706" y="32490"/>
                  <a:pt x="44533" y="41663"/>
                  <a:pt x="33291" y="41663"/>
                </a:cubicBezTo>
                <a:cubicBezTo>
                  <a:pt x="26753" y="41663"/>
                  <a:pt x="20582" y="38495"/>
                  <a:pt x="16746" y="33224"/>
                </a:cubicBezTo>
                <a:cubicBezTo>
                  <a:pt x="16713" y="33157"/>
                  <a:pt x="16680" y="33124"/>
                  <a:pt x="16613" y="33091"/>
                </a:cubicBezTo>
                <a:lnTo>
                  <a:pt x="16613" y="33091"/>
                </a:lnTo>
                <a:cubicBezTo>
                  <a:pt x="16579" y="33057"/>
                  <a:pt x="16546" y="33057"/>
                  <a:pt x="16479" y="33024"/>
                </a:cubicBezTo>
                <a:cubicBezTo>
                  <a:pt x="16479" y="33024"/>
                  <a:pt x="16446" y="33024"/>
                  <a:pt x="16446" y="33024"/>
                </a:cubicBezTo>
                <a:cubicBezTo>
                  <a:pt x="16413" y="33024"/>
                  <a:pt x="16413" y="33024"/>
                  <a:pt x="16413" y="33024"/>
                </a:cubicBezTo>
                <a:lnTo>
                  <a:pt x="935" y="33024"/>
                </a:lnTo>
                <a:lnTo>
                  <a:pt x="935" y="30055"/>
                </a:lnTo>
                <a:lnTo>
                  <a:pt x="6839" y="24084"/>
                </a:lnTo>
                <a:cubicBezTo>
                  <a:pt x="8640" y="22250"/>
                  <a:pt x="9841" y="20949"/>
                  <a:pt x="10375" y="20248"/>
                </a:cubicBezTo>
                <a:cubicBezTo>
                  <a:pt x="10942" y="19514"/>
                  <a:pt x="11376" y="18814"/>
                  <a:pt x="11609" y="18180"/>
                </a:cubicBezTo>
                <a:cubicBezTo>
                  <a:pt x="11876" y="17546"/>
                  <a:pt x="12010" y="16846"/>
                  <a:pt x="12010" y="16179"/>
                </a:cubicBezTo>
                <a:cubicBezTo>
                  <a:pt x="12010" y="15078"/>
                  <a:pt x="11709" y="14244"/>
                  <a:pt x="11076" y="13710"/>
                </a:cubicBezTo>
                <a:cubicBezTo>
                  <a:pt x="10475" y="13176"/>
                  <a:pt x="9675" y="12910"/>
                  <a:pt x="8674" y="12910"/>
                </a:cubicBezTo>
                <a:cubicBezTo>
                  <a:pt x="7706" y="12910"/>
                  <a:pt x="6706" y="13143"/>
                  <a:pt x="5805" y="13577"/>
                </a:cubicBezTo>
                <a:cubicBezTo>
                  <a:pt x="4971" y="13977"/>
                  <a:pt x="4137" y="14511"/>
                  <a:pt x="3270" y="15211"/>
                </a:cubicBezTo>
                <a:lnTo>
                  <a:pt x="1035" y="12543"/>
                </a:lnTo>
                <a:cubicBezTo>
                  <a:pt x="2069" y="11709"/>
                  <a:pt x="2903" y="11108"/>
                  <a:pt x="3604" y="10741"/>
                </a:cubicBezTo>
                <a:cubicBezTo>
                  <a:pt x="4337" y="10341"/>
                  <a:pt x="5171" y="10007"/>
                  <a:pt x="6039" y="9807"/>
                </a:cubicBezTo>
                <a:cubicBezTo>
                  <a:pt x="6939" y="9574"/>
                  <a:pt x="7940" y="9474"/>
                  <a:pt x="9041" y="9474"/>
                </a:cubicBezTo>
                <a:cubicBezTo>
                  <a:pt x="10475" y="9474"/>
                  <a:pt x="11743" y="9741"/>
                  <a:pt x="12843" y="10241"/>
                </a:cubicBezTo>
                <a:cubicBezTo>
                  <a:pt x="13911" y="10775"/>
                  <a:pt x="14745" y="11509"/>
                  <a:pt x="15345" y="12409"/>
                </a:cubicBezTo>
                <a:cubicBezTo>
                  <a:pt x="15946" y="13310"/>
                  <a:pt x="16246" y="14377"/>
                  <a:pt x="16246" y="15578"/>
                </a:cubicBezTo>
                <a:cubicBezTo>
                  <a:pt x="16246" y="16612"/>
                  <a:pt x="16046" y="17613"/>
                  <a:pt x="15679" y="18514"/>
                </a:cubicBezTo>
                <a:cubicBezTo>
                  <a:pt x="15312" y="19448"/>
                  <a:pt x="14711" y="20415"/>
                  <a:pt x="13944" y="21416"/>
                </a:cubicBezTo>
                <a:cubicBezTo>
                  <a:pt x="13144" y="22416"/>
                  <a:pt x="11709" y="23851"/>
                  <a:pt x="9675" y="25719"/>
                </a:cubicBezTo>
                <a:lnTo>
                  <a:pt x="6572" y="28621"/>
                </a:lnTo>
                <a:cubicBezTo>
                  <a:pt x="6472" y="28687"/>
                  <a:pt x="6439" y="28821"/>
                  <a:pt x="6439" y="28921"/>
                </a:cubicBezTo>
                <a:lnTo>
                  <a:pt x="6439" y="29154"/>
                </a:lnTo>
                <a:cubicBezTo>
                  <a:pt x="6439" y="29388"/>
                  <a:pt x="6639" y="29555"/>
                  <a:pt x="6839" y="29555"/>
                </a:cubicBezTo>
                <a:cubicBezTo>
                  <a:pt x="7073" y="29555"/>
                  <a:pt x="7273" y="29388"/>
                  <a:pt x="7273" y="29154"/>
                </a:cubicBezTo>
                <a:lnTo>
                  <a:pt x="7273" y="29088"/>
                </a:lnTo>
                <a:lnTo>
                  <a:pt x="10208" y="26319"/>
                </a:lnTo>
                <a:cubicBezTo>
                  <a:pt x="12276" y="24418"/>
                  <a:pt x="13744" y="22950"/>
                  <a:pt x="14578" y="21916"/>
                </a:cubicBezTo>
                <a:cubicBezTo>
                  <a:pt x="15412" y="20882"/>
                  <a:pt x="16046" y="19814"/>
                  <a:pt x="16446" y="18814"/>
                </a:cubicBezTo>
                <a:cubicBezTo>
                  <a:pt x="16846" y="17813"/>
                  <a:pt x="17046" y="16712"/>
                  <a:pt x="17046" y="15578"/>
                </a:cubicBezTo>
                <a:cubicBezTo>
                  <a:pt x="17046" y="14210"/>
                  <a:pt x="16713" y="13010"/>
                  <a:pt x="16046" y="11942"/>
                </a:cubicBezTo>
                <a:cubicBezTo>
                  <a:pt x="15345" y="10908"/>
                  <a:pt x="14411" y="10074"/>
                  <a:pt x="13177" y="9507"/>
                </a:cubicBezTo>
                <a:cubicBezTo>
                  <a:pt x="11976" y="8940"/>
                  <a:pt x="10575" y="8640"/>
                  <a:pt x="9041" y="8640"/>
                </a:cubicBezTo>
                <a:cubicBezTo>
                  <a:pt x="7873" y="8640"/>
                  <a:pt x="6806" y="8773"/>
                  <a:pt x="5838" y="9007"/>
                </a:cubicBezTo>
                <a:cubicBezTo>
                  <a:pt x="4904" y="9240"/>
                  <a:pt x="4004" y="9574"/>
                  <a:pt x="3203" y="10007"/>
                </a:cubicBezTo>
                <a:cubicBezTo>
                  <a:pt x="2403" y="10441"/>
                  <a:pt x="1402" y="11175"/>
                  <a:pt x="201" y="12176"/>
                </a:cubicBezTo>
                <a:cubicBezTo>
                  <a:pt x="34" y="12342"/>
                  <a:pt x="1" y="12576"/>
                  <a:pt x="168" y="12743"/>
                </a:cubicBezTo>
                <a:lnTo>
                  <a:pt x="2903" y="16012"/>
                </a:lnTo>
                <a:cubicBezTo>
                  <a:pt x="3070" y="16212"/>
                  <a:pt x="3303" y="16212"/>
                  <a:pt x="3470" y="16078"/>
                </a:cubicBezTo>
                <a:cubicBezTo>
                  <a:pt x="4404" y="15311"/>
                  <a:pt x="5305" y="14711"/>
                  <a:pt x="6139" y="14311"/>
                </a:cubicBezTo>
                <a:cubicBezTo>
                  <a:pt x="6973" y="13910"/>
                  <a:pt x="7807" y="13710"/>
                  <a:pt x="8674" y="13710"/>
                </a:cubicBezTo>
                <a:cubicBezTo>
                  <a:pt x="9474" y="13710"/>
                  <a:pt x="10075" y="13910"/>
                  <a:pt x="10542" y="14311"/>
                </a:cubicBezTo>
                <a:cubicBezTo>
                  <a:pt x="10975" y="14711"/>
                  <a:pt x="11176" y="15311"/>
                  <a:pt x="11176" y="16145"/>
                </a:cubicBezTo>
                <a:cubicBezTo>
                  <a:pt x="11176" y="16746"/>
                  <a:pt x="11076" y="17313"/>
                  <a:pt x="10842" y="17880"/>
                </a:cubicBezTo>
                <a:cubicBezTo>
                  <a:pt x="10642" y="18447"/>
                  <a:pt x="10242" y="19081"/>
                  <a:pt x="9741" y="19748"/>
                </a:cubicBezTo>
                <a:cubicBezTo>
                  <a:pt x="9208" y="20448"/>
                  <a:pt x="8040" y="21716"/>
                  <a:pt x="6272" y="23517"/>
                </a:cubicBezTo>
                <a:lnTo>
                  <a:pt x="234" y="29588"/>
                </a:lnTo>
                <a:cubicBezTo>
                  <a:pt x="168" y="29688"/>
                  <a:pt x="134" y="29788"/>
                  <a:pt x="134" y="29888"/>
                </a:cubicBezTo>
                <a:lnTo>
                  <a:pt x="134" y="33424"/>
                </a:lnTo>
                <a:cubicBezTo>
                  <a:pt x="134" y="33658"/>
                  <a:pt x="301" y="33824"/>
                  <a:pt x="535" y="33824"/>
                </a:cubicBezTo>
                <a:lnTo>
                  <a:pt x="16179" y="33824"/>
                </a:lnTo>
                <a:cubicBezTo>
                  <a:pt x="20182" y="39228"/>
                  <a:pt x="26553" y="42464"/>
                  <a:pt x="33258" y="42464"/>
                </a:cubicBezTo>
                <a:cubicBezTo>
                  <a:pt x="44966" y="42464"/>
                  <a:pt x="54507" y="32957"/>
                  <a:pt x="54507" y="21249"/>
                </a:cubicBezTo>
                <a:cubicBezTo>
                  <a:pt x="54507" y="9540"/>
                  <a:pt x="44966" y="0"/>
                  <a:pt x="33291" y="0"/>
                </a:cubicBezTo>
                <a:close/>
              </a:path>
            </a:pathLst>
          </a:custGeom>
          <a:solidFill>
            <a:schemeClr val="accent4"/>
          </a:solid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Times New Roman" panose="02020603050405020304" pitchFamily="18" charset="0"/>
              <a:cs typeface="Times New Roman" panose="02020603050405020304" pitchFamily="18" charset="0"/>
            </a:endParaRPr>
          </a:p>
        </p:txBody>
      </p:sp>
      <p:sp>
        <p:nvSpPr>
          <p:cNvPr id="84" name="Google Shape;687;p31">
            <a:extLst>
              <a:ext uri="{FF2B5EF4-FFF2-40B4-BE49-F238E27FC236}">
                <a16:creationId xmlns:a16="http://schemas.microsoft.com/office/drawing/2014/main" id="{4B8C98B7-DAB3-4655-8A7E-3098B5B26376}"/>
              </a:ext>
            </a:extLst>
          </p:cNvPr>
          <p:cNvSpPr/>
          <p:nvPr/>
        </p:nvSpPr>
        <p:spPr>
          <a:xfrm>
            <a:off x="3201285" y="1074782"/>
            <a:ext cx="913515" cy="959953"/>
          </a:xfrm>
          <a:custGeom>
            <a:avLst/>
            <a:gdLst/>
            <a:ahLst/>
            <a:cxnLst/>
            <a:rect l="l" t="t" r="r" b="b"/>
            <a:pathLst>
              <a:path w="39563" h="42464" extrusionOk="0">
                <a:moveTo>
                  <a:pt x="18314" y="0"/>
                </a:moveTo>
                <a:cubicBezTo>
                  <a:pt x="12576" y="0"/>
                  <a:pt x="7172" y="2269"/>
                  <a:pt x="3136" y="6405"/>
                </a:cubicBezTo>
                <a:cubicBezTo>
                  <a:pt x="3003" y="6572"/>
                  <a:pt x="3003" y="6805"/>
                  <a:pt x="3136" y="6972"/>
                </a:cubicBezTo>
                <a:cubicBezTo>
                  <a:pt x="3220" y="7055"/>
                  <a:pt x="3328" y="7097"/>
                  <a:pt x="3436" y="7097"/>
                </a:cubicBezTo>
                <a:cubicBezTo>
                  <a:pt x="3545" y="7097"/>
                  <a:pt x="3653" y="7055"/>
                  <a:pt x="3737" y="6972"/>
                </a:cubicBezTo>
                <a:cubicBezTo>
                  <a:pt x="7606" y="3002"/>
                  <a:pt x="12776" y="801"/>
                  <a:pt x="18347" y="801"/>
                </a:cubicBezTo>
                <a:cubicBezTo>
                  <a:pt x="29588" y="801"/>
                  <a:pt x="38728" y="9974"/>
                  <a:pt x="38728" y="21215"/>
                </a:cubicBezTo>
                <a:cubicBezTo>
                  <a:pt x="38728" y="32490"/>
                  <a:pt x="29588" y="41630"/>
                  <a:pt x="18347" y="41630"/>
                </a:cubicBezTo>
                <a:cubicBezTo>
                  <a:pt x="11209" y="41630"/>
                  <a:pt x="4470" y="37827"/>
                  <a:pt x="801" y="31690"/>
                </a:cubicBezTo>
                <a:cubicBezTo>
                  <a:pt x="733" y="31576"/>
                  <a:pt x="588" y="31509"/>
                  <a:pt x="450" y="31509"/>
                </a:cubicBezTo>
                <a:cubicBezTo>
                  <a:pt x="385" y="31509"/>
                  <a:pt x="321" y="31524"/>
                  <a:pt x="267" y="31556"/>
                </a:cubicBezTo>
                <a:cubicBezTo>
                  <a:pt x="67" y="31690"/>
                  <a:pt x="1" y="31923"/>
                  <a:pt x="101" y="32123"/>
                </a:cubicBezTo>
                <a:cubicBezTo>
                  <a:pt x="3937" y="38494"/>
                  <a:pt x="10908" y="42464"/>
                  <a:pt x="18347" y="42464"/>
                </a:cubicBezTo>
                <a:cubicBezTo>
                  <a:pt x="30055" y="42464"/>
                  <a:pt x="39562" y="32924"/>
                  <a:pt x="39562" y="21215"/>
                </a:cubicBezTo>
                <a:cubicBezTo>
                  <a:pt x="39562" y="9507"/>
                  <a:pt x="30022" y="0"/>
                  <a:pt x="18314" y="0"/>
                </a:cubicBezTo>
                <a:close/>
              </a:path>
            </a:pathLst>
          </a:custGeom>
          <a:solidFill>
            <a:schemeClr val="accent1"/>
          </a:solid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Times New Roman" panose="02020603050405020304" pitchFamily="18" charset="0"/>
              <a:cs typeface="Times New Roman" panose="02020603050405020304" pitchFamily="18" charset="0"/>
            </a:endParaRPr>
          </a:p>
        </p:txBody>
      </p:sp>
      <p:sp>
        <p:nvSpPr>
          <p:cNvPr id="85" name="Google Shape;688;p31">
            <a:extLst>
              <a:ext uri="{FF2B5EF4-FFF2-40B4-BE49-F238E27FC236}">
                <a16:creationId xmlns:a16="http://schemas.microsoft.com/office/drawing/2014/main" id="{E32953BF-4320-488C-997F-E3ED80884CD9}"/>
              </a:ext>
            </a:extLst>
          </p:cNvPr>
          <p:cNvSpPr/>
          <p:nvPr/>
        </p:nvSpPr>
        <p:spPr>
          <a:xfrm>
            <a:off x="2898080" y="1266409"/>
            <a:ext cx="325379" cy="633725"/>
          </a:xfrm>
          <a:custGeom>
            <a:avLst/>
            <a:gdLst/>
            <a:ahLst/>
            <a:cxnLst/>
            <a:rect l="l" t="t" r="r" b="b"/>
            <a:pathLst>
              <a:path w="12743" h="24819" extrusionOk="0">
                <a:moveTo>
                  <a:pt x="8173" y="1"/>
                </a:moveTo>
                <a:cubicBezTo>
                  <a:pt x="8073" y="1"/>
                  <a:pt x="7973" y="1"/>
                  <a:pt x="7906" y="67"/>
                </a:cubicBezTo>
                <a:lnTo>
                  <a:pt x="167" y="6238"/>
                </a:lnTo>
                <a:cubicBezTo>
                  <a:pt x="100" y="6305"/>
                  <a:pt x="34" y="6405"/>
                  <a:pt x="34" y="6505"/>
                </a:cubicBezTo>
                <a:cubicBezTo>
                  <a:pt x="0" y="6605"/>
                  <a:pt x="34" y="6739"/>
                  <a:pt x="100" y="6806"/>
                </a:cubicBezTo>
                <a:lnTo>
                  <a:pt x="2569" y="9874"/>
                </a:lnTo>
                <a:cubicBezTo>
                  <a:pt x="2636" y="9941"/>
                  <a:pt x="2736" y="10008"/>
                  <a:pt x="2836" y="10008"/>
                </a:cubicBezTo>
                <a:cubicBezTo>
                  <a:pt x="2863" y="10017"/>
                  <a:pt x="2889" y="10021"/>
                  <a:pt x="2916" y="10021"/>
                </a:cubicBezTo>
                <a:cubicBezTo>
                  <a:pt x="2989" y="10021"/>
                  <a:pt x="3063" y="9990"/>
                  <a:pt x="3136" y="9941"/>
                </a:cubicBezTo>
                <a:lnTo>
                  <a:pt x="5905" y="7706"/>
                </a:lnTo>
                <a:cubicBezTo>
                  <a:pt x="6138" y="7506"/>
                  <a:pt x="6472" y="7206"/>
                  <a:pt x="6939" y="6739"/>
                </a:cubicBezTo>
                <a:lnTo>
                  <a:pt x="6939" y="6739"/>
                </a:lnTo>
                <a:lnTo>
                  <a:pt x="6839" y="10508"/>
                </a:lnTo>
                <a:lnTo>
                  <a:pt x="6839" y="24418"/>
                </a:lnTo>
                <a:cubicBezTo>
                  <a:pt x="6839" y="24618"/>
                  <a:pt x="7039" y="24818"/>
                  <a:pt x="7272" y="24818"/>
                </a:cubicBezTo>
                <a:lnTo>
                  <a:pt x="12343" y="24818"/>
                </a:lnTo>
                <a:cubicBezTo>
                  <a:pt x="12576" y="24818"/>
                  <a:pt x="12743" y="24618"/>
                  <a:pt x="12743" y="24418"/>
                </a:cubicBezTo>
                <a:cubicBezTo>
                  <a:pt x="12743" y="24185"/>
                  <a:pt x="12543" y="23984"/>
                  <a:pt x="12343" y="23984"/>
                </a:cubicBezTo>
                <a:lnTo>
                  <a:pt x="7673" y="23984"/>
                </a:lnTo>
                <a:lnTo>
                  <a:pt x="7673" y="10508"/>
                </a:lnTo>
                <a:lnTo>
                  <a:pt x="7706" y="8240"/>
                </a:lnTo>
                <a:lnTo>
                  <a:pt x="7806" y="5738"/>
                </a:lnTo>
                <a:cubicBezTo>
                  <a:pt x="7806" y="5571"/>
                  <a:pt x="7706" y="5438"/>
                  <a:pt x="7539" y="5371"/>
                </a:cubicBezTo>
                <a:cubicBezTo>
                  <a:pt x="7492" y="5348"/>
                  <a:pt x="7436" y="5336"/>
                  <a:pt x="7380" y="5336"/>
                </a:cubicBezTo>
                <a:cubicBezTo>
                  <a:pt x="7276" y="5336"/>
                  <a:pt x="7170" y="5373"/>
                  <a:pt x="7105" y="5438"/>
                </a:cubicBezTo>
                <a:cubicBezTo>
                  <a:pt x="6272" y="6272"/>
                  <a:pt x="5704" y="6806"/>
                  <a:pt x="5371" y="7072"/>
                </a:cubicBezTo>
                <a:lnTo>
                  <a:pt x="2936" y="9040"/>
                </a:lnTo>
                <a:lnTo>
                  <a:pt x="1001" y="6605"/>
                </a:lnTo>
                <a:lnTo>
                  <a:pt x="8306" y="801"/>
                </a:lnTo>
                <a:lnTo>
                  <a:pt x="12343" y="801"/>
                </a:lnTo>
                <a:cubicBezTo>
                  <a:pt x="12543" y="801"/>
                  <a:pt x="12743" y="634"/>
                  <a:pt x="12743" y="401"/>
                </a:cubicBezTo>
                <a:cubicBezTo>
                  <a:pt x="12743" y="167"/>
                  <a:pt x="12543" y="1"/>
                  <a:pt x="12343" y="1"/>
                </a:cubicBezTo>
                <a:close/>
              </a:path>
            </a:pathLst>
          </a:custGeom>
          <a:solidFill>
            <a:schemeClr val="accent1"/>
          </a:solidFill>
          <a:ln w="28575">
            <a:solidFill>
              <a:schemeClr val="accent2"/>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Times New Roman" panose="02020603050405020304" pitchFamily="18" charset="0"/>
              <a:cs typeface="Times New Roman" panose="02020603050405020304" pitchFamily="18" charset="0"/>
            </a:endParaRPr>
          </a:p>
        </p:txBody>
      </p:sp>
      <p:sp>
        <p:nvSpPr>
          <p:cNvPr id="86" name="Google Shape;689;p31">
            <a:extLst>
              <a:ext uri="{FF2B5EF4-FFF2-40B4-BE49-F238E27FC236}">
                <a16:creationId xmlns:a16="http://schemas.microsoft.com/office/drawing/2014/main" id="{B3C408C5-E1D8-43D9-AFCA-8D805C8E794F}"/>
              </a:ext>
            </a:extLst>
          </p:cNvPr>
          <p:cNvSpPr/>
          <p:nvPr/>
        </p:nvSpPr>
        <p:spPr>
          <a:xfrm>
            <a:off x="3448793" y="1201726"/>
            <a:ext cx="5170577" cy="746486"/>
          </a:xfrm>
          <a:custGeom>
            <a:avLst/>
            <a:gdLst/>
            <a:ahLst/>
            <a:cxnLst/>
            <a:rect l="l" t="t" r="r" b="b"/>
            <a:pathLst>
              <a:path w="123789" h="31657" extrusionOk="0">
                <a:moveTo>
                  <a:pt x="107944" y="0"/>
                </a:moveTo>
                <a:lnTo>
                  <a:pt x="16178" y="0"/>
                </a:lnTo>
                <a:cubicBezTo>
                  <a:pt x="7472" y="0"/>
                  <a:pt x="200" y="6905"/>
                  <a:pt x="100" y="15611"/>
                </a:cubicBezTo>
                <a:cubicBezTo>
                  <a:pt x="0" y="24451"/>
                  <a:pt x="7105" y="31656"/>
                  <a:pt x="15945" y="31656"/>
                </a:cubicBezTo>
                <a:lnTo>
                  <a:pt x="107944" y="31656"/>
                </a:lnTo>
                <a:cubicBezTo>
                  <a:pt x="116684" y="31656"/>
                  <a:pt x="123789" y="24551"/>
                  <a:pt x="123789" y="15811"/>
                </a:cubicBezTo>
                <a:lnTo>
                  <a:pt x="123789" y="15811"/>
                </a:lnTo>
                <a:cubicBezTo>
                  <a:pt x="123789" y="7072"/>
                  <a:pt x="116717" y="0"/>
                  <a:pt x="107944" y="0"/>
                </a:cubicBezTo>
                <a:close/>
              </a:path>
            </a:pathLst>
          </a:custGeom>
          <a:solidFill>
            <a:srgbClr val="92C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674B22E3-C8FB-4861-9299-3FAC32042ECC}"/>
              </a:ext>
            </a:extLst>
          </p:cNvPr>
          <p:cNvSpPr/>
          <p:nvPr/>
        </p:nvSpPr>
        <p:spPr>
          <a:xfrm>
            <a:off x="3657570" y="1311722"/>
            <a:ext cx="5035713" cy="584775"/>
          </a:xfrm>
          <a:prstGeom prst="rect">
            <a:avLst/>
          </a:prstGeom>
        </p:spPr>
        <p:txBody>
          <a:bodyPr wrap="square">
            <a:spAutoFit/>
          </a:bodyPr>
          <a:lstStyle/>
          <a:p>
            <a:r>
              <a:rPr lang="vi-VN" sz="1600" b="1" dirty="0" smtClean="0">
                <a:solidFill>
                  <a:schemeClr val="tx1">
                    <a:lumMod val="95000"/>
                    <a:lumOff val="5000"/>
                  </a:schemeClr>
                </a:solidFill>
                <a:latin typeface="Times New Roman" panose="02020603050405020304" pitchFamily="18" charset="0"/>
                <a:cs typeface="Times New Roman" panose="02020603050405020304" pitchFamily="18" charset="0"/>
              </a:rPr>
              <a:t>Bề ngoài lạnh lùng, vụng về, ít nói nhưng đời sống nội tâm luôn phong phú, sôi sục.</a:t>
            </a:r>
            <a:endParaRPr lang="en-US" sz="1600" b="1" dirty="0">
              <a:latin typeface="Times New Roman" panose="02020603050405020304" pitchFamily="18" charset="0"/>
              <a:cs typeface="Times New Roman" panose="02020603050405020304" pitchFamily="18" charset="0"/>
            </a:endParaRPr>
          </a:p>
        </p:txBody>
      </p:sp>
      <p:sp>
        <p:nvSpPr>
          <p:cNvPr id="87" name="Google Shape;689;p31">
            <a:extLst>
              <a:ext uri="{FF2B5EF4-FFF2-40B4-BE49-F238E27FC236}">
                <a16:creationId xmlns:a16="http://schemas.microsoft.com/office/drawing/2014/main" id="{ABDCB292-FA0B-4237-8818-E9693912D49F}"/>
              </a:ext>
            </a:extLst>
          </p:cNvPr>
          <p:cNvSpPr/>
          <p:nvPr/>
        </p:nvSpPr>
        <p:spPr>
          <a:xfrm>
            <a:off x="3565072" y="2461358"/>
            <a:ext cx="4548798" cy="746486"/>
          </a:xfrm>
          <a:custGeom>
            <a:avLst/>
            <a:gdLst/>
            <a:ahLst/>
            <a:cxnLst/>
            <a:rect l="l" t="t" r="r" b="b"/>
            <a:pathLst>
              <a:path w="123789" h="31657" extrusionOk="0">
                <a:moveTo>
                  <a:pt x="107944" y="0"/>
                </a:moveTo>
                <a:lnTo>
                  <a:pt x="16178" y="0"/>
                </a:lnTo>
                <a:cubicBezTo>
                  <a:pt x="7472" y="0"/>
                  <a:pt x="200" y="6905"/>
                  <a:pt x="100" y="15611"/>
                </a:cubicBezTo>
                <a:cubicBezTo>
                  <a:pt x="0" y="24451"/>
                  <a:pt x="7105" y="31656"/>
                  <a:pt x="15945" y="31656"/>
                </a:cubicBezTo>
                <a:lnTo>
                  <a:pt x="107944" y="31656"/>
                </a:lnTo>
                <a:cubicBezTo>
                  <a:pt x="116684" y="31656"/>
                  <a:pt x="123789" y="24551"/>
                  <a:pt x="123789" y="15811"/>
                </a:cubicBezTo>
                <a:lnTo>
                  <a:pt x="123789" y="15811"/>
                </a:lnTo>
                <a:cubicBezTo>
                  <a:pt x="123789" y="7072"/>
                  <a:pt x="116717" y="0"/>
                  <a:pt x="107944" y="0"/>
                </a:cubicBezTo>
                <a:close/>
              </a:path>
            </a:pathLst>
          </a:custGeom>
          <a:solidFill>
            <a:srgbClr val="92C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Times New Roman" panose="02020603050405020304" pitchFamily="18" charset="0"/>
              <a:cs typeface="Times New Roman" panose="02020603050405020304" pitchFamily="18" charset="0"/>
            </a:endParaRPr>
          </a:p>
        </p:txBody>
      </p:sp>
      <p:sp>
        <p:nvSpPr>
          <p:cNvPr id="88" name="Google Shape;689;p31">
            <a:extLst>
              <a:ext uri="{FF2B5EF4-FFF2-40B4-BE49-F238E27FC236}">
                <a16:creationId xmlns:a16="http://schemas.microsoft.com/office/drawing/2014/main" id="{B8AA305A-B0F7-4618-B93F-72CEC88864FE}"/>
              </a:ext>
            </a:extLst>
          </p:cNvPr>
          <p:cNvSpPr/>
          <p:nvPr/>
        </p:nvSpPr>
        <p:spPr>
          <a:xfrm>
            <a:off x="3608994" y="3804638"/>
            <a:ext cx="4327654" cy="746486"/>
          </a:xfrm>
          <a:custGeom>
            <a:avLst/>
            <a:gdLst/>
            <a:ahLst/>
            <a:cxnLst/>
            <a:rect l="l" t="t" r="r" b="b"/>
            <a:pathLst>
              <a:path w="123789" h="31657" extrusionOk="0">
                <a:moveTo>
                  <a:pt x="107944" y="0"/>
                </a:moveTo>
                <a:lnTo>
                  <a:pt x="16178" y="0"/>
                </a:lnTo>
                <a:cubicBezTo>
                  <a:pt x="7472" y="0"/>
                  <a:pt x="200" y="6905"/>
                  <a:pt x="100" y="15611"/>
                </a:cubicBezTo>
                <a:cubicBezTo>
                  <a:pt x="0" y="24451"/>
                  <a:pt x="7105" y="31656"/>
                  <a:pt x="15945" y="31656"/>
                </a:cubicBezTo>
                <a:lnTo>
                  <a:pt x="107944" y="31656"/>
                </a:lnTo>
                <a:cubicBezTo>
                  <a:pt x="116684" y="31656"/>
                  <a:pt x="123789" y="24551"/>
                  <a:pt x="123789" y="15811"/>
                </a:cubicBezTo>
                <a:lnTo>
                  <a:pt x="123789" y="15811"/>
                </a:lnTo>
                <a:cubicBezTo>
                  <a:pt x="123789" y="7072"/>
                  <a:pt x="116717" y="0"/>
                  <a:pt x="107944" y="0"/>
                </a:cubicBezTo>
                <a:close/>
              </a:path>
            </a:pathLst>
          </a:custGeom>
          <a:solidFill>
            <a:srgbClr val="92C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dirty="0" err="1" smtClean="0">
                <a:solidFill>
                  <a:schemeClr val="dk1"/>
                </a:solidFill>
                <a:latin typeface="Times New Roman" panose="02020603050405020304" pitchFamily="18" charset="0"/>
                <a:cs typeface="Times New Roman" panose="02020603050405020304" pitchFamily="18" charset="0"/>
              </a:rPr>
              <a:t>Là</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người</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có</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tấm</a:t>
            </a:r>
            <a:r>
              <a:rPr lang="en-US" sz="1600" b="1" dirty="0" smtClean="0">
                <a:solidFill>
                  <a:schemeClr val="dk1"/>
                </a:solidFill>
                <a:latin typeface="Times New Roman" panose="02020603050405020304" pitchFamily="18" charset="0"/>
                <a:cs typeface="Times New Roman" panose="02020603050405020304" pitchFamily="18" charset="0"/>
              </a:rPr>
              <a:t> long </a:t>
            </a:r>
            <a:r>
              <a:rPr lang="en-US" sz="1600" b="1" dirty="0" err="1" smtClean="0">
                <a:solidFill>
                  <a:schemeClr val="dk1"/>
                </a:solidFill>
                <a:latin typeface="Times New Roman" panose="02020603050405020304" pitchFamily="18" charset="0"/>
                <a:cs typeface="Times New Roman" panose="02020603050405020304" pitchFamily="18" charset="0"/>
              </a:rPr>
              <a:t>đôn</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hậu</a:t>
            </a:r>
            <a:r>
              <a:rPr lang="en-US" sz="1600" b="1" dirty="0" smtClean="0">
                <a:solidFill>
                  <a:schemeClr val="dk1"/>
                </a:solidFill>
                <a:latin typeface="Times New Roman" panose="02020603050405020304" pitchFamily="18" charset="0"/>
                <a:cs typeface="Times New Roman" panose="02020603050405020304" pitchFamily="18" charset="0"/>
              </a:rPr>
              <a:t> , </a:t>
            </a:r>
            <a:r>
              <a:rPr lang="en-US" sz="1600" b="1" dirty="0" err="1" smtClean="0">
                <a:solidFill>
                  <a:schemeClr val="dk1"/>
                </a:solidFill>
                <a:latin typeface="Times New Roman" panose="02020603050405020304" pitchFamily="18" charset="0"/>
                <a:cs typeface="Times New Roman" panose="02020603050405020304" pitchFamily="18" charset="0"/>
              </a:rPr>
              <a:t>gắn</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bó</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sâu</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nặng</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với</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quê</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hương</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và</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những</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người</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nông</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dân</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nghèo</a:t>
            </a:r>
            <a:r>
              <a:rPr lang="en-US" sz="1600" b="1" dirty="0" smtClean="0">
                <a:solidFill>
                  <a:schemeClr val="dk1"/>
                </a:solidFill>
                <a:latin typeface="Times New Roman" panose="02020603050405020304" pitchFamily="18" charset="0"/>
                <a:cs typeface="Times New Roman" panose="02020603050405020304" pitchFamily="18" charset="0"/>
              </a:rPr>
              <a:t> </a:t>
            </a:r>
            <a:r>
              <a:rPr lang="en-US" sz="1600" b="1" dirty="0" err="1" smtClean="0">
                <a:solidFill>
                  <a:schemeClr val="dk1"/>
                </a:solidFill>
                <a:latin typeface="Times New Roman" panose="02020603050405020304" pitchFamily="18" charset="0"/>
                <a:cs typeface="Times New Roman" panose="02020603050405020304" pitchFamily="18" charset="0"/>
              </a:rPr>
              <a:t>khó</a:t>
            </a:r>
            <a:r>
              <a:rPr lang="en-US" sz="1600" b="1" dirty="0" smtClean="0">
                <a:solidFill>
                  <a:schemeClr val="dk1"/>
                </a:solidFill>
                <a:latin typeface="Times New Roman" panose="02020603050405020304" pitchFamily="18" charset="0"/>
                <a:cs typeface="Times New Roman" panose="02020603050405020304" pitchFamily="18" charset="0"/>
              </a:rPr>
              <a:t>. </a:t>
            </a:r>
            <a:endParaRPr sz="1600" b="1" dirty="0">
              <a:solidFill>
                <a:schemeClr val="dk1"/>
              </a:solidFill>
              <a:latin typeface="Times New Roman" panose="02020603050405020304" pitchFamily="18" charset="0"/>
              <a:cs typeface="Times New Roman" panose="02020603050405020304" pitchFamily="18" charset="0"/>
            </a:endParaRPr>
          </a:p>
        </p:txBody>
      </p:sp>
      <p:sp>
        <p:nvSpPr>
          <p:cNvPr id="89" name="Rectangle 88">
            <a:extLst>
              <a:ext uri="{FF2B5EF4-FFF2-40B4-BE49-F238E27FC236}">
                <a16:creationId xmlns:a16="http://schemas.microsoft.com/office/drawing/2014/main" id="{0F4D7177-E88D-4E2F-AE6C-863B09395BA1}"/>
              </a:ext>
            </a:extLst>
          </p:cNvPr>
          <p:cNvSpPr/>
          <p:nvPr/>
        </p:nvSpPr>
        <p:spPr>
          <a:xfrm>
            <a:off x="3543413" y="2406815"/>
            <a:ext cx="4571157" cy="830997"/>
          </a:xfrm>
          <a:prstGeom prst="rect">
            <a:avLst/>
          </a:prstGeom>
        </p:spPr>
        <p:txBody>
          <a:bodyPr wrap="square">
            <a:spAutoFit/>
          </a:bodyPr>
          <a:lstStyle/>
          <a:p>
            <a:pPr algn="ct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vô</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ngần</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luôn</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nghiêm</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thoát</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khỏi</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lối</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tầm</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nhỏ</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16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nhen</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en-US" sz="16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1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662C3BF3-E403-422C-BEAB-448A2B6FB326}"/>
              </a:ext>
            </a:extLst>
          </p:cNvPr>
          <p:cNvSpPr/>
          <p:nvPr/>
        </p:nvSpPr>
        <p:spPr>
          <a:xfrm>
            <a:off x="3607900" y="3924999"/>
            <a:ext cx="248786" cy="400110"/>
          </a:xfrm>
          <a:prstGeom prst="rect">
            <a:avLst/>
          </a:prstGeom>
        </p:spPr>
        <p:txBody>
          <a:bodyPr wrap="none">
            <a:spAutoFit/>
          </a:bodyPr>
          <a:lstStyle/>
          <a:p>
            <a:r>
              <a:rPr lang="en-US" sz="2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0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3" name="Title 2">
            <a:extLst>
              <a:ext uri="{FF2B5EF4-FFF2-40B4-BE49-F238E27FC236}">
                <a16:creationId xmlns:a16="http://schemas.microsoft.com/office/drawing/2014/main" id="{7E39F65B-C7F8-4309-BF3E-51AE03B150D9}"/>
              </a:ext>
            </a:extLst>
          </p:cNvPr>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C208F63-B8F3-4CBA-A3F0-BAE2A8771461}"/>
              </a:ext>
            </a:extLst>
          </p:cNvPr>
          <p:cNvPicPr>
            <a:picLocks noChangeAspect="1"/>
          </p:cNvPicPr>
          <p:nvPr/>
        </p:nvPicPr>
        <p:blipFill>
          <a:blip r:embed="rId3"/>
          <a:stretch>
            <a:fillRect/>
          </a:stretch>
        </p:blipFill>
        <p:spPr>
          <a:xfrm>
            <a:off x="0" y="1255"/>
            <a:ext cx="9144000" cy="5140990"/>
          </a:xfrm>
          <a:prstGeom prst="rect">
            <a:avLst/>
          </a:prstGeom>
        </p:spPr>
      </p:pic>
    </p:spTree>
    <p:extLst>
      <p:ext uri="{BB962C8B-B14F-4D97-AF65-F5344CB8AC3E}">
        <p14:creationId xmlns:p14="http://schemas.microsoft.com/office/powerpoint/2010/main" val="3814967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2" name="Google Shape;547;p20">
            <a:extLst>
              <a:ext uri="{FF2B5EF4-FFF2-40B4-BE49-F238E27FC236}">
                <a16:creationId xmlns:a16="http://schemas.microsoft.com/office/drawing/2014/main" id="{6083EC9B-5662-4F46-83FB-651B83EA1808}"/>
              </a:ext>
            </a:extLst>
          </p:cNvPr>
          <p:cNvSpPr txBox="1">
            <a:spLocks noGrp="1"/>
          </p:cNvSpPr>
          <p:nvPr>
            <p:ph type="title"/>
          </p:nvPr>
        </p:nvSpPr>
        <p:spPr>
          <a:xfrm>
            <a:off x="460072" y="202761"/>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smtClean="0">
                <a:latin typeface="Times New Roman" panose="02020603050405020304" pitchFamily="18" charset="0"/>
                <a:cs typeface="Times New Roman" panose="02020603050405020304" pitchFamily="18" charset="0"/>
              </a:rPr>
              <a:t>II.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1.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thuật</a:t>
            </a:r>
            <a:r>
              <a:rPr lang="en-US" dirty="0" smtClean="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63" name="Google Shape;548;p20">
            <a:extLst>
              <a:ext uri="{FF2B5EF4-FFF2-40B4-BE49-F238E27FC236}">
                <a16:creationId xmlns:a16="http://schemas.microsoft.com/office/drawing/2014/main" id="{280E1AF4-028B-418A-B940-9B3C604A44A6}"/>
              </a:ext>
            </a:extLst>
          </p:cNvPr>
          <p:cNvSpPr/>
          <p:nvPr/>
        </p:nvSpPr>
        <p:spPr>
          <a:xfrm>
            <a:off x="1158124" y="1925285"/>
            <a:ext cx="3930265" cy="60348"/>
          </a:xfrm>
          <a:custGeom>
            <a:avLst/>
            <a:gdLst/>
            <a:ahLst/>
            <a:cxnLst/>
            <a:rect l="l" t="t" r="r" b="b"/>
            <a:pathLst>
              <a:path w="282367" h="7374" extrusionOk="0">
                <a:moveTo>
                  <a:pt x="280878" y="1"/>
                </a:moveTo>
                <a:cubicBezTo>
                  <a:pt x="280690" y="1"/>
                  <a:pt x="280527" y="114"/>
                  <a:pt x="280554" y="361"/>
                </a:cubicBezTo>
                <a:cubicBezTo>
                  <a:pt x="280634" y="920"/>
                  <a:pt x="280687" y="1480"/>
                  <a:pt x="280767" y="2040"/>
                </a:cubicBezTo>
                <a:cubicBezTo>
                  <a:pt x="268247" y="2162"/>
                  <a:pt x="255727" y="2200"/>
                  <a:pt x="243210" y="2200"/>
                </a:cubicBezTo>
                <a:cubicBezTo>
                  <a:pt x="228554" y="2200"/>
                  <a:pt x="213902" y="2148"/>
                  <a:pt x="199258" y="2119"/>
                </a:cubicBezTo>
                <a:cubicBezTo>
                  <a:pt x="192882" y="2107"/>
                  <a:pt x="186507" y="2099"/>
                  <a:pt x="180131" y="2099"/>
                </a:cubicBezTo>
                <a:cubicBezTo>
                  <a:pt x="159193" y="2099"/>
                  <a:pt x="138252" y="2186"/>
                  <a:pt x="117295" y="2493"/>
                </a:cubicBezTo>
                <a:cubicBezTo>
                  <a:pt x="101947" y="2732"/>
                  <a:pt x="16600" y="2946"/>
                  <a:pt x="1279" y="3851"/>
                </a:cubicBezTo>
                <a:cubicBezTo>
                  <a:pt x="1199" y="3239"/>
                  <a:pt x="1119" y="2626"/>
                  <a:pt x="1013" y="2013"/>
                </a:cubicBezTo>
                <a:cubicBezTo>
                  <a:pt x="959" y="1813"/>
                  <a:pt x="786" y="1713"/>
                  <a:pt x="613" y="1713"/>
                </a:cubicBezTo>
                <a:cubicBezTo>
                  <a:pt x="440" y="1713"/>
                  <a:pt x="267" y="1813"/>
                  <a:pt x="213" y="2013"/>
                </a:cubicBezTo>
                <a:cubicBezTo>
                  <a:pt x="0" y="3638"/>
                  <a:pt x="53" y="5264"/>
                  <a:pt x="320" y="6889"/>
                </a:cubicBezTo>
                <a:cubicBezTo>
                  <a:pt x="373" y="7228"/>
                  <a:pt x="611" y="7373"/>
                  <a:pt x="871" y="7373"/>
                </a:cubicBezTo>
                <a:cubicBezTo>
                  <a:pt x="1264" y="7373"/>
                  <a:pt x="1706" y="7040"/>
                  <a:pt x="1625" y="6543"/>
                </a:cubicBezTo>
                <a:cubicBezTo>
                  <a:pt x="1546" y="5930"/>
                  <a:pt x="1466" y="5317"/>
                  <a:pt x="1386" y="4704"/>
                </a:cubicBezTo>
                <a:cubicBezTo>
                  <a:pt x="15055" y="4571"/>
                  <a:pt x="98616" y="4118"/>
                  <a:pt x="112259" y="3905"/>
                </a:cubicBezTo>
                <a:cubicBezTo>
                  <a:pt x="126008" y="3692"/>
                  <a:pt x="139784" y="3558"/>
                  <a:pt x="153533" y="3505"/>
                </a:cubicBezTo>
                <a:cubicBezTo>
                  <a:pt x="161850" y="3473"/>
                  <a:pt x="170164" y="3462"/>
                  <a:pt x="178478" y="3462"/>
                </a:cubicBezTo>
                <a:cubicBezTo>
                  <a:pt x="192534" y="3462"/>
                  <a:pt x="206588" y="3492"/>
                  <a:pt x="220647" y="3492"/>
                </a:cubicBezTo>
                <a:cubicBezTo>
                  <a:pt x="225552" y="3492"/>
                  <a:pt x="230457" y="3488"/>
                  <a:pt x="235363" y="3478"/>
                </a:cubicBezTo>
                <a:cubicBezTo>
                  <a:pt x="250551" y="3452"/>
                  <a:pt x="265739" y="3452"/>
                  <a:pt x="280927" y="3345"/>
                </a:cubicBezTo>
                <a:cubicBezTo>
                  <a:pt x="280927" y="3798"/>
                  <a:pt x="281060" y="4251"/>
                  <a:pt x="281274" y="4624"/>
                </a:cubicBezTo>
                <a:cubicBezTo>
                  <a:pt x="281381" y="4779"/>
                  <a:pt x="281541" y="4854"/>
                  <a:pt x="281697" y="4854"/>
                </a:cubicBezTo>
                <a:cubicBezTo>
                  <a:pt x="281891" y="4854"/>
                  <a:pt x="282079" y="4739"/>
                  <a:pt x="282153" y="4518"/>
                </a:cubicBezTo>
                <a:cubicBezTo>
                  <a:pt x="282366" y="4011"/>
                  <a:pt x="282233" y="3398"/>
                  <a:pt x="282100" y="2839"/>
                </a:cubicBezTo>
                <a:cubicBezTo>
                  <a:pt x="282153" y="2626"/>
                  <a:pt x="282100" y="2386"/>
                  <a:pt x="281966" y="2226"/>
                </a:cubicBezTo>
                <a:cubicBezTo>
                  <a:pt x="281806" y="1560"/>
                  <a:pt x="281593" y="894"/>
                  <a:pt x="281327" y="281"/>
                </a:cubicBezTo>
                <a:cubicBezTo>
                  <a:pt x="281249" y="100"/>
                  <a:pt x="281053" y="1"/>
                  <a:pt x="280878" y="1"/>
                </a:cubicBezTo>
                <a:close/>
              </a:path>
            </a:pathLst>
          </a:custGeom>
          <a:solidFill>
            <a:schemeClr val="dk1"/>
          </a:solidFill>
          <a:ln w="5715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65" name="Google Shape;550;p20">
            <a:extLst>
              <a:ext uri="{FF2B5EF4-FFF2-40B4-BE49-F238E27FC236}">
                <a16:creationId xmlns:a16="http://schemas.microsoft.com/office/drawing/2014/main" id="{AC7ECD0D-DD48-471C-87CF-2B89615EB766}"/>
              </a:ext>
            </a:extLst>
          </p:cNvPr>
          <p:cNvGrpSpPr/>
          <p:nvPr/>
        </p:nvGrpSpPr>
        <p:grpSpPr>
          <a:xfrm>
            <a:off x="400233" y="2723824"/>
            <a:ext cx="1605210" cy="2211432"/>
            <a:chOff x="4524100" y="1270075"/>
            <a:chExt cx="1529500" cy="1401450"/>
          </a:xfrm>
        </p:grpSpPr>
        <p:sp>
          <p:nvSpPr>
            <p:cNvPr id="74" name="Google Shape;551;p20">
              <a:extLst>
                <a:ext uri="{FF2B5EF4-FFF2-40B4-BE49-F238E27FC236}">
                  <a16:creationId xmlns:a16="http://schemas.microsoft.com/office/drawing/2014/main" id="{CBDF47AB-8CDF-4504-9509-DC9D3F58BF12}"/>
                </a:ext>
              </a:extLst>
            </p:cNvPr>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 name="Google Shape;552;p20">
              <a:extLst>
                <a:ext uri="{FF2B5EF4-FFF2-40B4-BE49-F238E27FC236}">
                  <a16:creationId xmlns:a16="http://schemas.microsoft.com/office/drawing/2014/main" id="{385EB260-4247-4C9D-AC4B-13C3471307B9}"/>
                </a:ext>
              </a:extLst>
            </p:cNvPr>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7" name="Google Shape;562;p20">
            <a:extLst>
              <a:ext uri="{FF2B5EF4-FFF2-40B4-BE49-F238E27FC236}">
                <a16:creationId xmlns:a16="http://schemas.microsoft.com/office/drawing/2014/main" id="{8DF44D8C-C843-49E4-83C2-E4998ACA1539}"/>
              </a:ext>
            </a:extLst>
          </p:cNvPr>
          <p:cNvGrpSpPr/>
          <p:nvPr/>
        </p:nvGrpSpPr>
        <p:grpSpPr>
          <a:xfrm rot="10800000">
            <a:off x="1314243" y="1245088"/>
            <a:ext cx="2487427" cy="657494"/>
            <a:chOff x="3544200" y="3947125"/>
            <a:chExt cx="843350" cy="524050"/>
          </a:xfrm>
        </p:grpSpPr>
        <p:sp>
          <p:nvSpPr>
            <p:cNvPr id="86" name="Google Shape;563;p20">
              <a:extLst>
                <a:ext uri="{FF2B5EF4-FFF2-40B4-BE49-F238E27FC236}">
                  <a16:creationId xmlns:a16="http://schemas.microsoft.com/office/drawing/2014/main" id="{50A0E786-BE18-460D-B426-23220AEBD72B}"/>
                </a:ext>
              </a:extLst>
            </p:cNvPr>
            <p:cNvSpPr/>
            <p:nvPr/>
          </p:nvSpPr>
          <p:spPr>
            <a:xfrm>
              <a:off x="3544200" y="3947125"/>
              <a:ext cx="843350" cy="489200"/>
            </a:xfrm>
            <a:custGeom>
              <a:avLst/>
              <a:gdLst/>
              <a:ahLst/>
              <a:cxnLst/>
              <a:rect l="l" t="t" r="r" b="b"/>
              <a:pathLst>
                <a:path w="33734" h="19568" extrusionOk="0">
                  <a:moveTo>
                    <a:pt x="14842" y="1287"/>
                  </a:moveTo>
                  <a:cubicBezTo>
                    <a:pt x="15748" y="2432"/>
                    <a:pt x="16627" y="3578"/>
                    <a:pt x="17480" y="4724"/>
                  </a:cubicBezTo>
                  <a:cubicBezTo>
                    <a:pt x="17533" y="4804"/>
                    <a:pt x="17613" y="4857"/>
                    <a:pt x="17720" y="4884"/>
                  </a:cubicBezTo>
                  <a:cubicBezTo>
                    <a:pt x="17746" y="4937"/>
                    <a:pt x="17800" y="4964"/>
                    <a:pt x="17880" y="4964"/>
                  </a:cubicBezTo>
                  <a:cubicBezTo>
                    <a:pt x="19896" y="5204"/>
                    <a:pt x="21935" y="5314"/>
                    <a:pt x="23975" y="5314"/>
                  </a:cubicBezTo>
                  <a:cubicBezTo>
                    <a:pt x="24199" y="5314"/>
                    <a:pt x="24423" y="5313"/>
                    <a:pt x="24648" y="5310"/>
                  </a:cubicBezTo>
                  <a:cubicBezTo>
                    <a:pt x="25060" y="5310"/>
                    <a:pt x="25472" y="5311"/>
                    <a:pt x="25885" y="5311"/>
                  </a:cubicBezTo>
                  <a:cubicBezTo>
                    <a:pt x="27744" y="5311"/>
                    <a:pt x="29611" y="5293"/>
                    <a:pt x="31442" y="5097"/>
                  </a:cubicBezTo>
                  <a:cubicBezTo>
                    <a:pt x="31469" y="5097"/>
                    <a:pt x="31496" y="5070"/>
                    <a:pt x="31522" y="5070"/>
                  </a:cubicBezTo>
                  <a:cubicBezTo>
                    <a:pt x="31522" y="6962"/>
                    <a:pt x="31922" y="8907"/>
                    <a:pt x="32109" y="10772"/>
                  </a:cubicBezTo>
                  <a:cubicBezTo>
                    <a:pt x="32215" y="11758"/>
                    <a:pt x="32295" y="12744"/>
                    <a:pt x="32402" y="13730"/>
                  </a:cubicBezTo>
                  <a:cubicBezTo>
                    <a:pt x="32455" y="14396"/>
                    <a:pt x="32828" y="15862"/>
                    <a:pt x="32615" y="16688"/>
                  </a:cubicBezTo>
                  <a:cubicBezTo>
                    <a:pt x="22170" y="18073"/>
                    <a:pt x="11458" y="16874"/>
                    <a:pt x="1093" y="18819"/>
                  </a:cubicBezTo>
                  <a:cubicBezTo>
                    <a:pt x="1439" y="16741"/>
                    <a:pt x="1279" y="14476"/>
                    <a:pt x="1253" y="12398"/>
                  </a:cubicBezTo>
                  <a:cubicBezTo>
                    <a:pt x="1226" y="11252"/>
                    <a:pt x="1199" y="10106"/>
                    <a:pt x="1146" y="8934"/>
                  </a:cubicBezTo>
                  <a:cubicBezTo>
                    <a:pt x="1066" y="8028"/>
                    <a:pt x="1093" y="7015"/>
                    <a:pt x="773" y="6136"/>
                  </a:cubicBezTo>
                  <a:lnTo>
                    <a:pt x="773" y="6136"/>
                  </a:lnTo>
                  <a:cubicBezTo>
                    <a:pt x="1516" y="6258"/>
                    <a:pt x="2273" y="6297"/>
                    <a:pt x="3031" y="6297"/>
                  </a:cubicBezTo>
                  <a:cubicBezTo>
                    <a:pt x="4093" y="6297"/>
                    <a:pt x="5156" y="6220"/>
                    <a:pt x="6182" y="6189"/>
                  </a:cubicBezTo>
                  <a:lnTo>
                    <a:pt x="6182" y="6163"/>
                  </a:lnTo>
                  <a:cubicBezTo>
                    <a:pt x="8021" y="6109"/>
                    <a:pt x="9966" y="6109"/>
                    <a:pt x="11778" y="5736"/>
                  </a:cubicBezTo>
                  <a:cubicBezTo>
                    <a:pt x="11964" y="5683"/>
                    <a:pt x="12098" y="5497"/>
                    <a:pt x="12071" y="5310"/>
                  </a:cubicBezTo>
                  <a:cubicBezTo>
                    <a:pt x="13137" y="4111"/>
                    <a:pt x="13989" y="2672"/>
                    <a:pt x="14842" y="1287"/>
                  </a:cubicBezTo>
                  <a:close/>
                  <a:moveTo>
                    <a:pt x="14802" y="1"/>
                  </a:moveTo>
                  <a:cubicBezTo>
                    <a:pt x="14642" y="1"/>
                    <a:pt x="14482" y="74"/>
                    <a:pt x="14389" y="221"/>
                  </a:cubicBezTo>
                  <a:cubicBezTo>
                    <a:pt x="13430" y="1740"/>
                    <a:pt x="12337" y="3285"/>
                    <a:pt x="11618" y="4937"/>
                  </a:cubicBezTo>
                  <a:cubicBezTo>
                    <a:pt x="11465" y="4933"/>
                    <a:pt x="11311" y="4931"/>
                    <a:pt x="11157" y="4931"/>
                  </a:cubicBezTo>
                  <a:cubicBezTo>
                    <a:pt x="9434" y="4931"/>
                    <a:pt x="7652" y="5186"/>
                    <a:pt x="5916" y="5283"/>
                  </a:cubicBezTo>
                  <a:cubicBezTo>
                    <a:pt x="4157" y="5390"/>
                    <a:pt x="2345" y="5310"/>
                    <a:pt x="587" y="5630"/>
                  </a:cubicBezTo>
                  <a:cubicBezTo>
                    <a:pt x="533" y="5656"/>
                    <a:pt x="480" y="5683"/>
                    <a:pt x="453" y="5736"/>
                  </a:cubicBezTo>
                  <a:cubicBezTo>
                    <a:pt x="347" y="5736"/>
                    <a:pt x="267" y="5816"/>
                    <a:pt x="240" y="5896"/>
                  </a:cubicBezTo>
                  <a:cubicBezTo>
                    <a:pt x="0" y="6882"/>
                    <a:pt x="160" y="7948"/>
                    <a:pt x="187" y="8934"/>
                  </a:cubicBezTo>
                  <a:cubicBezTo>
                    <a:pt x="240" y="10000"/>
                    <a:pt x="267" y="11066"/>
                    <a:pt x="293" y="12158"/>
                  </a:cubicBezTo>
                  <a:cubicBezTo>
                    <a:pt x="320" y="14343"/>
                    <a:pt x="54" y="16661"/>
                    <a:pt x="267" y="18846"/>
                  </a:cubicBezTo>
                  <a:cubicBezTo>
                    <a:pt x="267" y="18926"/>
                    <a:pt x="293" y="19006"/>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796" y="17628"/>
                    <a:pt x="32819" y="17631"/>
                    <a:pt x="32844" y="17631"/>
                  </a:cubicBezTo>
                  <a:cubicBezTo>
                    <a:pt x="32912" y="17631"/>
                    <a:pt x="32990" y="17606"/>
                    <a:pt x="33068" y="17567"/>
                  </a:cubicBezTo>
                  <a:cubicBezTo>
                    <a:pt x="33734" y="17221"/>
                    <a:pt x="33627" y="16635"/>
                    <a:pt x="33601" y="15942"/>
                  </a:cubicBezTo>
                  <a:cubicBezTo>
                    <a:pt x="33521" y="14636"/>
                    <a:pt x="33361" y="13330"/>
                    <a:pt x="33228" y="12025"/>
                  </a:cubicBezTo>
                  <a:cubicBezTo>
                    <a:pt x="32961" y="9600"/>
                    <a:pt x="32881" y="6909"/>
                    <a:pt x="32162" y="4591"/>
                  </a:cubicBezTo>
                  <a:cubicBezTo>
                    <a:pt x="32122" y="4432"/>
                    <a:pt x="31994" y="4347"/>
                    <a:pt x="31854" y="4347"/>
                  </a:cubicBezTo>
                  <a:cubicBezTo>
                    <a:pt x="31806" y="4347"/>
                    <a:pt x="31757" y="4357"/>
                    <a:pt x="31709" y="4377"/>
                  </a:cubicBezTo>
                  <a:cubicBezTo>
                    <a:pt x="31629" y="4324"/>
                    <a:pt x="31549" y="4298"/>
                    <a:pt x="31442" y="4271"/>
                  </a:cubicBezTo>
                  <a:cubicBezTo>
                    <a:pt x="31163" y="4264"/>
                    <a:pt x="30882" y="4261"/>
                    <a:pt x="30601" y="4261"/>
                  </a:cubicBezTo>
                  <a:cubicBezTo>
                    <a:pt x="28632" y="4261"/>
                    <a:pt x="26630" y="4404"/>
                    <a:pt x="24648" y="4404"/>
                  </a:cubicBezTo>
                  <a:cubicBezTo>
                    <a:pt x="22543" y="4404"/>
                    <a:pt x="20411" y="4404"/>
                    <a:pt x="18279" y="4511"/>
                  </a:cubicBezTo>
                  <a:cubicBezTo>
                    <a:pt x="18279" y="4431"/>
                    <a:pt x="18253" y="4351"/>
                    <a:pt x="18199" y="4298"/>
                  </a:cubicBezTo>
                  <a:cubicBezTo>
                    <a:pt x="17214" y="2939"/>
                    <a:pt x="16201" y="1580"/>
                    <a:pt x="15215" y="221"/>
                  </a:cubicBezTo>
                  <a:cubicBezTo>
                    <a:pt x="15122" y="74"/>
                    <a:pt x="14962" y="1"/>
                    <a:pt x="148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7" name="Google Shape;564;p20">
              <a:extLst>
                <a:ext uri="{FF2B5EF4-FFF2-40B4-BE49-F238E27FC236}">
                  <a16:creationId xmlns:a16="http://schemas.microsoft.com/office/drawing/2014/main" id="{D5010A30-92A4-4037-AD7C-7CF132EF20BC}"/>
                </a:ext>
              </a:extLst>
            </p:cNvPr>
            <p:cNvSpPr/>
            <p:nvPr/>
          </p:nvSpPr>
          <p:spPr>
            <a:xfrm>
              <a:off x="3718725" y="4439850"/>
              <a:ext cx="502975" cy="31325"/>
            </a:xfrm>
            <a:custGeom>
              <a:avLst/>
              <a:gdLst/>
              <a:ahLst/>
              <a:cxnLst/>
              <a:rect l="l" t="t" r="r" b="b"/>
              <a:pathLst>
                <a:path w="20119" h="1253" extrusionOk="0">
                  <a:moveTo>
                    <a:pt x="18663" y="0"/>
                  </a:moveTo>
                  <a:cubicBezTo>
                    <a:pt x="17381"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18" y="443"/>
                    <a:pt x="20038" y="43"/>
                    <a:pt x="19798" y="43"/>
                  </a:cubicBezTo>
                  <a:cubicBezTo>
                    <a:pt x="19421" y="13"/>
                    <a:pt x="19042" y="0"/>
                    <a:pt x="186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9" name="Google Shape;566;p20">
            <a:extLst>
              <a:ext uri="{FF2B5EF4-FFF2-40B4-BE49-F238E27FC236}">
                <a16:creationId xmlns:a16="http://schemas.microsoft.com/office/drawing/2014/main" id="{31382019-B6E9-439D-BF74-71EBB1763CFA}"/>
              </a:ext>
            </a:extLst>
          </p:cNvPr>
          <p:cNvGrpSpPr/>
          <p:nvPr/>
        </p:nvGrpSpPr>
        <p:grpSpPr>
          <a:xfrm>
            <a:off x="2275888" y="2723779"/>
            <a:ext cx="1605210" cy="2211432"/>
            <a:chOff x="4524100" y="1270075"/>
            <a:chExt cx="1529500" cy="1401450"/>
          </a:xfrm>
        </p:grpSpPr>
        <p:sp>
          <p:nvSpPr>
            <p:cNvPr id="84" name="Google Shape;567;p20">
              <a:extLst>
                <a:ext uri="{FF2B5EF4-FFF2-40B4-BE49-F238E27FC236}">
                  <a16:creationId xmlns:a16="http://schemas.microsoft.com/office/drawing/2014/main" id="{E32C413C-871C-4A14-BAE0-00649279E273}"/>
                </a:ext>
              </a:extLst>
            </p:cNvPr>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solidFill>
              <a:schemeClr val="tx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5" name="Google Shape;568;p20">
              <a:extLst>
                <a:ext uri="{FF2B5EF4-FFF2-40B4-BE49-F238E27FC236}">
                  <a16:creationId xmlns:a16="http://schemas.microsoft.com/office/drawing/2014/main" id="{DC36BA5B-9813-4162-8D97-7DE2044D9C6A}"/>
                </a:ext>
              </a:extLst>
            </p:cNvPr>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1" name="Google Shape;570;p20">
            <a:extLst>
              <a:ext uri="{FF2B5EF4-FFF2-40B4-BE49-F238E27FC236}">
                <a16:creationId xmlns:a16="http://schemas.microsoft.com/office/drawing/2014/main" id="{4A35C9DC-26F4-4320-83ED-B54FE3F68F36}"/>
              </a:ext>
            </a:extLst>
          </p:cNvPr>
          <p:cNvSpPr txBox="1"/>
          <p:nvPr/>
        </p:nvSpPr>
        <p:spPr>
          <a:xfrm>
            <a:off x="1913339" y="1245088"/>
            <a:ext cx="1820573" cy="50893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400" b="1" dirty="0">
                <a:solidFill>
                  <a:srgbClr val="577590"/>
                </a:solidFill>
                <a:latin typeface="Times New Roman" panose="02020603050405020304" pitchFamily="18" charset="0"/>
                <a:ea typeface="Fira Sans Extra Condensed"/>
                <a:cs typeface="Times New Roman" panose="02020603050405020304" pitchFamily="18" charset="0"/>
                <a:sym typeface="Fira Sans Extra Condensed"/>
              </a:rPr>
              <a:t>Trư</a:t>
            </a:r>
            <a:r>
              <a:rPr lang="en-US" sz="2400" b="1" dirty="0" err="1">
                <a:solidFill>
                  <a:srgbClr val="577590"/>
                </a:solidFill>
                <a:latin typeface="Times New Roman" panose="02020603050405020304" pitchFamily="18" charset="0"/>
                <a:ea typeface="Fira Sans Extra Condensed"/>
                <a:cs typeface="Times New Roman" panose="02020603050405020304" pitchFamily="18" charset="0"/>
                <a:sym typeface="Fira Sans Extra Condensed"/>
              </a:rPr>
              <a:t>ớc</a:t>
            </a:r>
            <a:r>
              <a:rPr lang="en-US" sz="2400" b="1" dirty="0">
                <a:solidFill>
                  <a:srgbClr val="577590"/>
                </a:solidFill>
                <a:latin typeface="Times New Roman" panose="02020603050405020304" pitchFamily="18" charset="0"/>
                <a:ea typeface="Fira Sans Extra Condensed"/>
                <a:cs typeface="Times New Roman" panose="02020603050405020304" pitchFamily="18" charset="0"/>
                <a:sym typeface="Fira Sans Extra Condensed"/>
              </a:rPr>
              <a:t> CM</a:t>
            </a:r>
            <a:endParaRPr kumimoji="0" sz="2400" b="1" i="0" u="none" strike="noStrike" kern="0" cap="none" spc="0" normalizeH="0" baseline="0" noProof="0" dirty="0">
              <a:ln>
                <a:noFill/>
              </a:ln>
              <a:solidFill>
                <a:srgbClr val="577590"/>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91" name="Google Shape;578;p20">
            <a:extLst>
              <a:ext uri="{FF2B5EF4-FFF2-40B4-BE49-F238E27FC236}">
                <a16:creationId xmlns:a16="http://schemas.microsoft.com/office/drawing/2014/main" id="{D7A3E3F9-A037-4DA8-8DA3-10AC09B8272A}"/>
              </a:ext>
            </a:extLst>
          </p:cNvPr>
          <p:cNvGrpSpPr/>
          <p:nvPr/>
        </p:nvGrpSpPr>
        <p:grpSpPr>
          <a:xfrm>
            <a:off x="4151601" y="2723760"/>
            <a:ext cx="1605210" cy="2211432"/>
            <a:chOff x="4524100" y="1270075"/>
            <a:chExt cx="1529500" cy="1401450"/>
          </a:xfrm>
          <a:solidFill>
            <a:schemeClr val="tx2"/>
          </a:solidFill>
        </p:grpSpPr>
        <p:sp>
          <p:nvSpPr>
            <p:cNvPr id="96" name="Google Shape;579;p20">
              <a:extLst>
                <a:ext uri="{FF2B5EF4-FFF2-40B4-BE49-F238E27FC236}">
                  <a16:creationId xmlns:a16="http://schemas.microsoft.com/office/drawing/2014/main" id="{B47D44C4-7B36-495D-9C94-E7A6BEBBE2EA}"/>
                </a:ext>
              </a:extLst>
            </p:cNvPr>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7" name="Google Shape;580;p20">
              <a:extLst>
                <a:ext uri="{FF2B5EF4-FFF2-40B4-BE49-F238E27FC236}">
                  <a16:creationId xmlns:a16="http://schemas.microsoft.com/office/drawing/2014/main" id="{CE7D453A-74DF-472A-BF96-68F29A16AB6C}"/>
                </a:ext>
              </a:extLst>
            </p:cNvPr>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03" name="Google Shape;588;p20">
            <a:extLst>
              <a:ext uri="{FF2B5EF4-FFF2-40B4-BE49-F238E27FC236}">
                <a16:creationId xmlns:a16="http://schemas.microsoft.com/office/drawing/2014/main" id="{C6EDE7D2-09F8-4B11-AECB-16CFCB9B7714}"/>
              </a:ext>
            </a:extLst>
          </p:cNvPr>
          <p:cNvGrpSpPr/>
          <p:nvPr/>
        </p:nvGrpSpPr>
        <p:grpSpPr>
          <a:xfrm rot="10800000">
            <a:off x="6810741" y="1217791"/>
            <a:ext cx="1839049" cy="657494"/>
            <a:chOff x="2016725" y="3947125"/>
            <a:chExt cx="844700" cy="524050"/>
          </a:xfrm>
        </p:grpSpPr>
        <p:sp>
          <p:nvSpPr>
            <p:cNvPr id="110" name="Google Shape;589;p20">
              <a:extLst>
                <a:ext uri="{FF2B5EF4-FFF2-40B4-BE49-F238E27FC236}">
                  <a16:creationId xmlns:a16="http://schemas.microsoft.com/office/drawing/2014/main" id="{291E604E-2AFB-496C-96DB-8361EBC65861}"/>
                </a:ext>
              </a:extLst>
            </p:cNvPr>
            <p:cNvSpPr/>
            <p:nvPr/>
          </p:nvSpPr>
          <p:spPr>
            <a:xfrm>
              <a:off x="2016725" y="3947125"/>
              <a:ext cx="844700"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1" name="Google Shape;590;p20">
              <a:extLst>
                <a:ext uri="{FF2B5EF4-FFF2-40B4-BE49-F238E27FC236}">
                  <a16:creationId xmlns:a16="http://schemas.microsoft.com/office/drawing/2014/main" id="{78077B27-CE16-4ED8-9AE6-EF2E9F7C29F5}"/>
                </a:ext>
              </a:extLst>
            </p:cNvPr>
            <p:cNvSpPr/>
            <p:nvPr/>
          </p:nvSpPr>
          <p:spPr>
            <a:xfrm>
              <a:off x="2191250" y="4439850"/>
              <a:ext cx="50362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04" name="Google Shape;591;p20">
            <a:extLst>
              <a:ext uri="{FF2B5EF4-FFF2-40B4-BE49-F238E27FC236}">
                <a16:creationId xmlns:a16="http://schemas.microsoft.com/office/drawing/2014/main" id="{89489A93-5E9E-4C64-8D97-F4634E3DA686}"/>
              </a:ext>
            </a:extLst>
          </p:cNvPr>
          <p:cNvGrpSpPr/>
          <p:nvPr/>
        </p:nvGrpSpPr>
        <p:grpSpPr>
          <a:xfrm>
            <a:off x="7052433" y="2709924"/>
            <a:ext cx="1605210" cy="2211432"/>
            <a:chOff x="4524100" y="1270075"/>
            <a:chExt cx="1529500" cy="1401450"/>
          </a:xfrm>
          <a:solidFill>
            <a:schemeClr val="tx2"/>
          </a:solidFill>
        </p:grpSpPr>
        <p:sp>
          <p:nvSpPr>
            <p:cNvPr id="108" name="Google Shape;592;p20">
              <a:extLst>
                <a:ext uri="{FF2B5EF4-FFF2-40B4-BE49-F238E27FC236}">
                  <a16:creationId xmlns:a16="http://schemas.microsoft.com/office/drawing/2014/main" id="{2A60BD12-59DB-42A9-A162-4301D8B86541}"/>
                </a:ext>
              </a:extLst>
            </p:cNvPr>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9" name="Google Shape;593;p20">
              <a:extLst>
                <a:ext uri="{FF2B5EF4-FFF2-40B4-BE49-F238E27FC236}">
                  <a16:creationId xmlns:a16="http://schemas.microsoft.com/office/drawing/2014/main" id="{14C84F15-B2FA-44F3-BE11-8080446D8CD6}"/>
                </a:ext>
              </a:extLst>
            </p:cNvPr>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112" name="Google Shape;570;p20">
            <a:extLst>
              <a:ext uri="{FF2B5EF4-FFF2-40B4-BE49-F238E27FC236}">
                <a16:creationId xmlns:a16="http://schemas.microsoft.com/office/drawing/2014/main" id="{B2B1E7A2-60C7-4574-967C-684AAE4B9687}"/>
              </a:ext>
            </a:extLst>
          </p:cNvPr>
          <p:cNvSpPr txBox="1"/>
          <p:nvPr/>
        </p:nvSpPr>
        <p:spPr>
          <a:xfrm>
            <a:off x="6880590" y="1312154"/>
            <a:ext cx="1820573" cy="344022"/>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400" b="1">
                <a:solidFill>
                  <a:srgbClr val="577590"/>
                </a:solidFill>
                <a:latin typeface="Times New Roman" panose="02020603050405020304" pitchFamily="18" charset="0"/>
                <a:ea typeface="Fira Sans Extra Condensed"/>
                <a:cs typeface="Times New Roman" panose="02020603050405020304" pitchFamily="18" charset="0"/>
                <a:sym typeface="Fira Sans Extra Condensed"/>
              </a:rPr>
              <a:t>Sau </a:t>
            </a:r>
            <a:r>
              <a:rPr lang="en-US" sz="2400" b="1">
                <a:solidFill>
                  <a:srgbClr val="577590"/>
                </a:solidFill>
                <a:latin typeface="Times New Roman" panose="02020603050405020304" pitchFamily="18" charset="0"/>
                <a:ea typeface="Fira Sans Extra Condensed"/>
                <a:cs typeface="Times New Roman" panose="02020603050405020304" pitchFamily="18" charset="0"/>
                <a:sym typeface="Fira Sans Extra Condensed"/>
              </a:rPr>
              <a:t>CM</a:t>
            </a:r>
            <a:endParaRPr kumimoji="0" sz="2400" b="1" i="0" u="none" strike="noStrike" kern="0" cap="none" spc="0" normalizeH="0" baseline="0" noProof="0">
              <a:ln>
                <a:noFill/>
              </a:ln>
              <a:solidFill>
                <a:srgbClr val="577590"/>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13" name="Google Shape;587;p20">
            <a:extLst>
              <a:ext uri="{FF2B5EF4-FFF2-40B4-BE49-F238E27FC236}">
                <a16:creationId xmlns:a16="http://schemas.microsoft.com/office/drawing/2014/main" id="{AF4F8E56-6CF7-460F-80AD-4462833B0E4D}"/>
              </a:ext>
            </a:extLst>
          </p:cNvPr>
          <p:cNvSpPr/>
          <p:nvPr/>
        </p:nvSpPr>
        <p:spPr>
          <a:xfrm flipH="1">
            <a:off x="7780755" y="1960492"/>
            <a:ext cx="123395" cy="491525"/>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dk1"/>
          </a:solidFill>
          <a:ln w="285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4" name="Google Shape;587;p20">
            <a:extLst>
              <a:ext uri="{FF2B5EF4-FFF2-40B4-BE49-F238E27FC236}">
                <a16:creationId xmlns:a16="http://schemas.microsoft.com/office/drawing/2014/main" id="{BF024D54-C16C-448C-8B6E-EC4EEDD59DB1}"/>
              </a:ext>
            </a:extLst>
          </p:cNvPr>
          <p:cNvSpPr/>
          <p:nvPr/>
        </p:nvSpPr>
        <p:spPr>
          <a:xfrm flipH="1">
            <a:off x="3087925" y="2115230"/>
            <a:ext cx="123395" cy="491525"/>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dk1"/>
          </a:solidFill>
          <a:ln w="285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5" name="Google Shape;587;p20">
            <a:extLst>
              <a:ext uri="{FF2B5EF4-FFF2-40B4-BE49-F238E27FC236}">
                <a16:creationId xmlns:a16="http://schemas.microsoft.com/office/drawing/2014/main" id="{D2531729-53FD-4B08-8339-DDEF7368D8BE}"/>
              </a:ext>
            </a:extLst>
          </p:cNvPr>
          <p:cNvSpPr/>
          <p:nvPr/>
        </p:nvSpPr>
        <p:spPr>
          <a:xfrm flipH="1">
            <a:off x="1116455" y="2050599"/>
            <a:ext cx="123395" cy="491525"/>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dk1"/>
          </a:solidFill>
          <a:ln w="285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6" name="Google Shape;587;p20">
            <a:extLst>
              <a:ext uri="{FF2B5EF4-FFF2-40B4-BE49-F238E27FC236}">
                <a16:creationId xmlns:a16="http://schemas.microsoft.com/office/drawing/2014/main" id="{F775CE5E-36A8-4059-9F9C-503A5A9AF1AD}"/>
              </a:ext>
            </a:extLst>
          </p:cNvPr>
          <p:cNvSpPr/>
          <p:nvPr/>
        </p:nvSpPr>
        <p:spPr>
          <a:xfrm flipH="1">
            <a:off x="5026691" y="2108934"/>
            <a:ext cx="123395" cy="491525"/>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chemeClr val="dk1"/>
          </a:solidFill>
          <a:ln w="28575">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6" name="Google Shape;547;p20">
            <a:extLst>
              <a:ext uri="{FF2B5EF4-FFF2-40B4-BE49-F238E27FC236}">
                <a16:creationId xmlns:a16="http://schemas.microsoft.com/office/drawing/2014/main" id="{841F2469-06FB-405F-9A43-498B7D93CF7B}"/>
              </a:ext>
            </a:extLst>
          </p:cNvPr>
          <p:cNvSpPr txBox="1">
            <a:spLocks/>
          </p:cNvSpPr>
          <p:nvPr/>
        </p:nvSpPr>
        <p:spPr>
          <a:xfrm>
            <a:off x="368923" y="2550412"/>
            <a:ext cx="1697126" cy="25134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lgn="just">
              <a:buSzPts val="1100"/>
              <a:buFont typeface="Arial"/>
              <a:buNone/>
            </a:pPr>
            <a:endParaRPr lang="en-US" sz="1600" dirty="0" smtClean="0">
              <a:latin typeface="Times New Roman" panose="02020603050405020304" pitchFamily="18" charset="0"/>
              <a:cs typeface="Times New Roman" panose="02020603050405020304" pitchFamily="18" charset="0"/>
            </a:endParaRPr>
          </a:p>
          <a:p>
            <a:pPr algn="just">
              <a:buSzPts val="1100"/>
              <a:buFont typeface="Arial"/>
              <a:buNone/>
            </a:pPr>
            <a:r>
              <a:rPr lang="en-US" sz="1600" dirty="0" err="1" smtClean="0">
                <a:latin typeface="Times New Roman" panose="02020603050405020304" pitchFamily="18" charset="0"/>
                <a:cs typeface="Times New Roman" panose="02020603050405020304" pitchFamily="18" charset="0"/>
              </a:rPr>
              <a:t>Sáng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của</a:t>
            </a:r>
            <a:r>
              <a:rPr lang="en-US" sz="1600" dirty="0" smtClean="0">
                <a:latin typeface="Times New Roman" panose="02020603050405020304" pitchFamily="18" charset="0"/>
                <a:cs typeface="Times New Roman" panose="02020603050405020304" pitchFamily="18" charset="0"/>
              </a:rPr>
              <a:t>  Nam Cao </a:t>
            </a:r>
            <a:r>
              <a:rPr lang="en-US" sz="1600" dirty="0" err="1" smtClean="0">
                <a:latin typeface="Times New Roman" panose="02020603050405020304" pitchFamily="18" charset="0"/>
                <a:cs typeface="Times New Roman" panose="02020603050405020304" pitchFamily="18" charset="0"/>
              </a:rPr>
              <a:t>theo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quan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điểm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nghệ</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thuật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vị</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sinh</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văn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học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phải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gắn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với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đời</a:t>
            </a:r>
            <a:r>
              <a:rPr lang="en-US" sz="1600" dirty="0" smtClean="0">
                <a:latin typeface="Times New Roman" panose="02020603050405020304" pitchFamily="18" charset="0"/>
                <a:cs typeface="Times New Roman" panose="02020603050405020304" pitchFamily="18" charset="0"/>
              </a:rPr>
              <a:t> </a:t>
            </a:r>
            <a:r>
              <a:rPr lang="en-US" sz="1600" b="0" dirty="0" err="1" smtClean="0">
                <a:latin typeface="Times New Roman" panose="02020603050405020304" pitchFamily="18" charset="0"/>
                <a:cs typeface="Times New Roman" panose="02020603050405020304" pitchFamily="18" charset="0"/>
              </a:rPr>
              <a:t>sống</a:t>
            </a:r>
            <a:r>
              <a:rPr lang="en-US" sz="1600" b="0" dirty="0" smtClean="0">
                <a:latin typeface="Times New Roman" panose="02020603050405020304" pitchFamily="18" charset="0"/>
                <a:cs typeface="Times New Roman" panose="02020603050405020304" pitchFamily="18" charset="0"/>
              </a:rPr>
              <a:t> </a:t>
            </a:r>
            <a:r>
              <a:rPr lang="en-US" sz="1600" b="0" dirty="0" err="1" smtClean="0">
                <a:latin typeface="Times New Roman" panose="02020603050405020304" pitchFamily="18" charset="0"/>
                <a:cs typeface="Times New Roman" panose="02020603050405020304" pitchFamily="18" charset="0"/>
              </a:rPr>
              <a:t>của</a:t>
            </a:r>
            <a:r>
              <a:rPr lang="en-US" sz="1600" b="0" dirty="0" smtClean="0">
                <a:latin typeface="Times New Roman" panose="02020603050405020304" pitchFamily="18" charset="0"/>
                <a:cs typeface="Times New Roman" panose="02020603050405020304" pitchFamily="18" charset="0"/>
              </a:rPr>
              <a:t> </a:t>
            </a:r>
            <a:r>
              <a:rPr lang="en-US" sz="1600" b="0" dirty="0" err="1" smtClean="0">
                <a:latin typeface="Times New Roman" panose="02020603050405020304" pitchFamily="18" charset="0"/>
                <a:cs typeface="Times New Roman" panose="02020603050405020304" pitchFamily="18" charset="0"/>
              </a:rPr>
              <a:t>nhân</a:t>
            </a:r>
            <a:r>
              <a:rPr lang="en-US" sz="1600" b="0" dirty="0" smtClean="0">
                <a:latin typeface="Times New Roman" panose="02020603050405020304" pitchFamily="18" charset="0"/>
                <a:cs typeface="Times New Roman" panose="02020603050405020304" pitchFamily="18" charset="0"/>
              </a:rPr>
              <a:t> </a:t>
            </a:r>
            <a:r>
              <a:rPr lang="en-US" sz="1600" b="0" dirty="0" err="1" smtClean="0">
                <a:latin typeface="Times New Roman" panose="02020603050405020304" pitchFamily="18" charset="0"/>
                <a:cs typeface="Times New Roman" panose="02020603050405020304" pitchFamily="18" charset="0"/>
              </a:rPr>
              <a:t>dân</a:t>
            </a:r>
            <a:r>
              <a:rPr lang="en-US" sz="1600" b="0" dirty="0" smtClean="0">
                <a:latin typeface="Times New Roman" panose="02020603050405020304" pitchFamily="18" charset="0"/>
                <a:cs typeface="Times New Roman" panose="02020603050405020304" pitchFamily="18" charset="0"/>
              </a:rPr>
              <a:t> </a:t>
            </a:r>
            <a:r>
              <a:rPr lang="en-US" sz="1600" b="0" dirty="0" err="1" smtClean="0">
                <a:latin typeface="Times New Roman" panose="02020603050405020304" pitchFamily="18" charset="0"/>
                <a:cs typeface="Times New Roman" panose="02020603050405020304" pitchFamily="18" charset="0"/>
              </a:rPr>
              <a:t>lao</a:t>
            </a:r>
            <a:r>
              <a:rPr lang="en-US" sz="1600" b="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động</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47" name="Google Shape;547;p20">
            <a:extLst>
              <a:ext uri="{FF2B5EF4-FFF2-40B4-BE49-F238E27FC236}">
                <a16:creationId xmlns:a16="http://schemas.microsoft.com/office/drawing/2014/main" id="{A1845CC0-B914-4F03-A222-85EFF1AA1055}"/>
              </a:ext>
            </a:extLst>
          </p:cNvPr>
          <p:cNvSpPr txBox="1">
            <a:spLocks/>
          </p:cNvSpPr>
          <p:nvPr/>
        </p:nvSpPr>
        <p:spPr>
          <a:xfrm>
            <a:off x="2303321" y="2920100"/>
            <a:ext cx="1586345" cy="447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lgn="just">
              <a:buSzPts val="1100"/>
              <a:buFont typeface="Arial"/>
              <a:buNone/>
            </a:pPr>
            <a:r>
              <a:rPr lang="en-US" sz="1600" dirty="0" err="1" smtClean="0">
                <a:latin typeface="Times New Roman" panose="02020603050405020304" pitchFamily="18" charset="0"/>
                <a:cs typeface="Times New Roman" panose="02020603050405020304" pitchFamily="18" charset="0"/>
              </a:rPr>
              <a:t>Một</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tác</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phẩm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giá</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trị</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phải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chứa</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đựng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nội</a:t>
            </a:r>
            <a:r>
              <a:rPr lang="en-US" sz="1600" dirty="0" smtClean="0">
                <a:latin typeface="Times New Roman" panose="02020603050405020304" pitchFamily="18" charset="0"/>
                <a:cs typeface="Times New Roman" panose="02020603050405020304" pitchFamily="18" charset="0"/>
              </a:rPr>
              <a:t> dung </a:t>
            </a:r>
            <a:r>
              <a:rPr lang="en-US" sz="1600" dirty="0" err="1" smtClean="0">
                <a:latin typeface="Times New Roman" panose="02020603050405020304" pitchFamily="18" charset="0"/>
                <a:cs typeface="Times New Roman" panose="02020603050405020304" pitchFamily="18" charset="0"/>
              </a:rPr>
              <a:t>nhân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đạo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cao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cả</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48" name="Google Shape;547;p20">
            <a:extLst>
              <a:ext uri="{FF2B5EF4-FFF2-40B4-BE49-F238E27FC236}">
                <a16:creationId xmlns:a16="http://schemas.microsoft.com/office/drawing/2014/main" id="{E5EBE88A-352C-40AE-AE75-A47AF7B8F1C1}"/>
              </a:ext>
            </a:extLst>
          </p:cNvPr>
          <p:cNvSpPr txBox="1">
            <a:spLocks/>
          </p:cNvSpPr>
          <p:nvPr/>
        </p:nvSpPr>
        <p:spPr>
          <a:xfrm>
            <a:off x="4268933" y="2838482"/>
            <a:ext cx="1518749" cy="7233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lgn="just">
              <a:buSzPts val="1100"/>
              <a:buFont typeface="Arial"/>
              <a:buNone/>
            </a:pPr>
            <a:r>
              <a:rPr lang="en-US" sz="1600" dirty="0">
                <a:latin typeface="Times New Roman" panose="02020603050405020304" pitchFamily="18" charset="0"/>
                <a:cs typeface="Times New Roman" panose="02020603050405020304" pitchFamily="18" charset="0"/>
              </a:rPr>
              <a:t>Ý </a:t>
            </a:r>
            <a:r>
              <a:rPr lang="en-US" sz="1600" dirty="0" err="1">
                <a:latin typeface="Times New Roman" panose="02020603050405020304" pitchFamily="18" charset="0"/>
                <a:cs typeface="Times New Roman" panose="02020603050405020304" pitchFamily="18" charset="0"/>
              </a:rPr>
              <a:t>thức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sâu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đòi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tìm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tòi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sáng</a:t>
            </a:r>
            <a:r>
              <a:rPr lang="en-US" sz="1600" dirty="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tạo</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Nhà</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văn</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phải</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có</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lương</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tâm</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nghề</a:t>
            </a:r>
            <a:r>
              <a:rPr lang="en-US"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nghiệp</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149" name="Google Shape;547;p20">
            <a:extLst>
              <a:ext uri="{FF2B5EF4-FFF2-40B4-BE49-F238E27FC236}">
                <a16:creationId xmlns:a16="http://schemas.microsoft.com/office/drawing/2014/main" id="{AB372E70-4F3E-49DD-9A6F-2A321C64BACA}"/>
              </a:ext>
            </a:extLst>
          </p:cNvPr>
          <p:cNvSpPr txBox="1">
            <a:spLocks/>
          </p:cNvSpPr>
          <p:nvPr/>
        </p:nvSpPr>
        <p:spPr>
          <a:xfrm>
            <a:off x="7083142" y="2892379"/>
            <a:ext cx="1548487" cy="4478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lgn="just">
              <a:buSzPts val="1100"/>
              <a:buFont typeface="Arial"/>
              <a:buNone/>
            </a:pPr>
            <a:r>
              <a:rPr lang="en-US" sz="1800">
                <a:latin typeface="Times New Roman" panose="02020603050405020304" pitchFamily="18" charset="0"/>
                <a:cs typeface="Times New Roman" panose="02020603050405020304" pitchFamily="18" charset="0"/>
              </a:rPr>
              <a:t>Quan niệm “Sống đã rồi hãy viết”, văn học dùng để phục vụ dân, kháng chiến.</a:t>
            </a:r>
          </a:p>
        </p:txBody>
      </p:sp>
    </p:spTree>
    <p:extLst>
      <p:ext uri="{BB962C8B-B14F-4D97-AF65-F5344CB8AC3E}">
        <p14:creationId xmlns:p14="http://schemas.microsoft.com/office/powerpoint/2010/main" val="415868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62" name="Google Shape;1283;p44">
            <a:extLst>
              <a:ext uri="{FF2B5EF4-FFF2-40B4-BE49-F238E27FC236}">
                <a16:creationId xmlns:a16="http://schemas.microsoft.com/office/drawing/2014/main" id="{D92AD16B-3FF8-434C-B5E7-BF5FBA5FF1E5}"/>
              </a:ext>
            </a:extLst>
          </p:cNvPr>
          <p:cNvGrpSpPr/>
          <p:nvPr/>
        </p:nvGrpSpPr>
        <p:grpSpPr>
          <a:xfrm>
            <a:off x="4850892" y="1663149"/>
            <a:ext cx="939777" cy="607481"/>
            <a:chOff x="4741999" y="1553847"/>
            <a:chExt cx="549575" cy="607481"/>
          </a:xfrm>
        </p:grpSpPr>
        <p:sp>
          <p:nvSpPr>
            <p:cNvPr id="63" name="Google Shape;1284;p44">
              <a:extLst>
                <a:ext uri="{FF2B5EF4-FFF2-40B4-BE49-F238E27FC236}">
                  <a16:creationId xmlns:a16="http://schemas.microsoft.com/office/drawing/2014/main" id="{2BC6BC0A-F1F5-4542-A68B-97FB3E1D3855}"/>
                </a:ext>
              </a:extLst>
            </p:cNvPr>
            <p:cNvSpPr/>
            <p:nvPr/>
          </p:nvSpPr>
          <p:spPr>
            <a:xfrm>
              <a:off x="4741999" y="1553847"/>
              <a:ext cx="549575" cy="607481"/>
            </a:xfrm>
            <a:custGeom>
              <a:avLst/>
              <a:gdLst/>
              <a:ahLst/>
              <a:cxnLst/>
              <a:rect l="l" t="t" r="r" b="b"/>
              <a:pathLst>
                <a:path w="21983" h="28621" extrusionOk="0">
                  <a:moveTo>
                    <a:pt x="11009" y="0"/>
                  </a:moveTo>
                  <a:cubicBezTo>
                    <a:pt x="4938" y="0"/>
                    <a:pt x="1" y="6405"/>
                    <a:pt x="1" y="14311"/>
                  </a:cubicBezTo>
                  <a:cubicBezTo>
                    <a:pt x="1" y="22216"/>
                    <a:pt x="4938" y="28621"/>
                    <a:pt x="11009" y="28621"/>
                  </a:cubicBezTo>
                  <a:cubicBezTo>
                    <a:pt x="17046" y="28621"/>
                    <a:pt x="21983" y="22216"/>
                    <a:pt x="21983" y="14311"/>
                  </a:cubicBezTo>
                  <a:cubicBezTo>
                    <a:pt x="21983" y="6405"/>
                    <a:pt x="17046" y="0"/>
                    <a:pt x="11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 sz="1600" b="1">
                  <a:latin typeface="Times New Roman" panose="02020603050405020304" pitchFamily="18" charset="0"/>
                  <a:ea typeface="Roboto"/>
                  <a:cs typeface="Times New Roman" panose="02020603050405020304" pitchFamily="18" charset="0"/>
                  <a:sym typeface="Roboto"/>
                </a:rPr>
                <a:t>Tác phẩm</a:t>
              </a:r>
              <a:endParaRPr kumimoji="0" sz="1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1285;p44">
              <a:extLst>
                <a:ext uri="{FF2B5EF4-FFF2-40B4-BE49-F238E27FC236}">
                  <a16:creationId xmlns:a16="http://schemas.microsoft.com/office/drawing/2014/main" id="{0D7BF109-88FE-426D-8DAC-AC92A72165F5}"/>
                </a:ext>
              </a:extLst>
            </p:cNvPr>
            <p:cNvSpPr/>
            <p:nvPr/>
          </p:nvSpPr>
          <p:spPr>
            <a:xfrm>
              <a:off x="4822199" y="1592795"/>
              <a:ext cx="199200" cy="148087"/>
            </a:xfrm>
            <a:custGeom>
              <a:avLst/>
              <a:gdLst/>
              <a:ahLst/>
              <a:cxnLst/>
              <a:rect l="l" t="t" r="r" b="b"/>
              <a:pathLst>
                <a:path w="7968" h="6977" extrusionOk="0">
                  <a:moveTo>
                    <a:pt x="7367" y="0"/>
                  </a:moveTo>
                  <a:cubicBezTo>
                    <a:pt x="3764" y="167"/>
                    <a:pt x="695" y="2802"/>
                    <a:pt x="62" y="6371"/>
                  </a:cubicBezTo>
                  <a:cubicBezTo>
                    <a:pt x="1" y="6735"/>
                    <a:pt x="308" y="6977"/>
                    <a:pt x="581" y="6977"/>
                  </a:cubicBezTo>
                  <a:cubicBezTo>
                    <a:pt x="759" y="6977"/>
                    <a:pt x="923" y="6875"/>
                    <a:pt x="962" y="6638"/>
                  </a:cubicBezTo>
                  <a:cubicBezTo>
                    <a:pt x="1496" y="3503"/>
                    <a:pt x="4165" y="1101"/>
                    <a:pt x="7367" y="934"/>
                  </a:cubicBezTo>
                  <a:cubicBezTo>
                    <a:pt x="7967" y="934"/>
                    <a:pt x="7967" y="0"/>
                    <a:pt x="73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1286;p44">
              <a:extLst>
                <a:ext uri="{FF2B5EF4-FFF2-40B4-BE49-F238E27FC236}">
                  <a16:creationId xmlns:a16="http://schemas.microsoft.com/office/drawing/2014/main" id="{18A3457A-05D6-425E-BDA9-E9B34F386590}"/>
                </a:ext>
              </a:extLst>
            </p:cNvPr>
            <p:cNvSpPr/>
            <p:nvPr/>
          </p:nvSpPr>
          <p:spPr>
            <a:xfrm>
              <a:off x="5068074" y="1613957"/>
              <a:ext cx="65175" cy="32474"/>
            </a:xfrm>
            <a:custGeom>
              <a:avLst/>
              <a:gdLst/>
              <a:ahLst/>
              <a:cxnLst/>
              <a:rect l="l" t="t" r="r" b="b"/>
              <a:pathLst>
                <a:path w="2607" h="1530" extrusionOk="0">
                  <a:moveTo>
                    <a:pt x="707" y="1"/>
                  </a:moveTo>
                  <a:cubicBezTo>
                    <a:pt x="672" y="1"/>
                    <a:pt x="636" y="2"/>
                    <a:pt x="601" y="4"/>
                  </a:cubicBezTo>
                  <a:cubicBezTo>
                    <a:pt x="11" y="37"/>
                    <a:pt x="0" y="939"/>
                    <a:pt x="570" y="939"/>
                  </a:cubicBezTo>
                  <a:cubicBezTo>
                    <a:pt x="580" y="939"/>
                    <a:pt x="590" y="938"/>
                    <a:pt x="601" y="938"/>
                  </a:cubicBezTo>
                  <a:cubicBezTo>
                    <a:pt x="1001" y="938"/>
                    <a:pt x="1368" y="1071"/>
                    <a:pt x="1635" y="1371"/>
                  </a:cubicBezTo>
                  <a:cubicBezTo>
                    <a:pt x="1731" y="1483"/>
                    <a:pt x="1842" y="1530"/>
                    <a:pt x="1950" y="1530"/>
                  </a:cubicBezTo>
                  <a:cubicBezTo>
                    <a:pt x="2294" y="1530"/>
                    <a:pt x="2606" y="1059"/>
                    <a:pt x="2302" y="704"/>
                  </a:cubicBezTo>
                  <a:cubicBezTo>
                    <a:pt x="1893" y="263"/>
                    <a:pt x="1305" y="1"/>
                    <a:pt x="7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66" name="Google Shape;1287;p44">
            <a:extLst>
              <a:ext uri="{FF2B5EF4-FFF2-40B4-BE49-F238E27FC236}">
                <a16:creationId xmlns:a16="http://schemas.microsoft.com/office/drawing/2014/main" id="{C9DC0258-9D9A-4C73-9049-B9DEBCE9D9D3}"/>
              </a:ext>
            </a:extLst>
          </p:cNvPr>
          <p:cNvGrpSpPr/>
          <p:nvPr/>
        </p:nvGrpSpPr>
        <p:grpSpPr>
          <a:xfrm>
            <a:off x="5235325" y="1700815"/>
            <a:ext cx="2847476" cy="1512766"/>
            <a:chOff x="5219056" y="1502100"/>
            <a:chExt cx="2988534" cy="1287113"/>
          </a:xfrm>
          <a:noFill/>
        </p:grpSpPr>
        <p:sp>
          <p:nvSpPr>
            <p:cNvPr id="67" name="Google Shape;1288;p44">
              <a:extLst>
                <a:ext uri="{FF2B5EF4-FFF2-40B4-BE49-F238E27FC236}">
                  <a16:creationId xmlns:a16="http://schemas.microsoft.com/office/drawing/2014/main" id="{82616F14-AFD4-4A09-9589-9678B8775386}"/>
                </a:ext>
              </a:extLst>
            </p:cNvPr>
            <p:cNvSpPr/>
            <p:nvPr/>
          </p:nvSpPr>
          <p:spPr>
            <a:xfrm>
              <a:off x="5219056" y="1506494"/>
              <a:ext cx="2988534" cy="1252254"/>
            </a:xfrm>
            <a:custGeom>
              <a:avLst/>
              <a:gdLst/>
              <a:ahLst/>
              <a:cxnLst/>
              <a:rect l="l" t="t" r="r" b="b"/>
              <a:pathLst>
                <a:path w="80025" h="58999" extrusionOk="0">
                  <a:moveTo>
                    <a:pt x="53145" y="0"/>
                  </a:moveTo>
                  <a:cubicBezTo>
                    <a:pt x="42731" y="0"/>
                    <a:pt x="33008" y="607"/>
                    <a:pt x="27520" y="1031"/>
                  </a:cubicBezTo>
                  <a:cubicBezTo>
                    <a:pt x="24318" y="1264"/>
                    <a:pt x="21449" y="3265"/>
                    <a:pt x="20148" y="6201"/>
                  </a:cubicBezTo>
                  <a:cubicBezTo>
                    <a:pt x="16079" y="15508"/>
                    <a:pt x="14811" y="29484"/>
                    <a:pt x="14811" y="29484"/>
                  </a:cubicBezTo>
                  <a:lnTo>
                    <a:pt x="1" y="34154"/>
                  </a:lnTo>
                  <a:cubicBezTo>
                    <a:pt x="2669" y="37357"/>
                    <a:pt x="11676" y="39692"/>
                    <a:pt x="11676" y="39692"/>
                  </a:cubicBezTo>
                  <a:lnTo>
                    <a:pt x="11676" y="53301"/>
                  </a:lnTo>
                  <a:cubicBezTo>
                    <a:pt x="11676" y="55136"/>
                    <a:pt x="12910" y="56770"/>
                    <a:pt x="14711" y="57271"/>
                  </a:cubicBezTo>
                  <a:cubicBezTo>
                    <a:pt x="19369" y="58543"/>
                    <a:pt x="26429" y="58999"/>
                    <a:pt x="34140" y="58999"/>
                  </a:cubicBezTo>
                  <a:cubicBezTo>
                    <a:pt x="48462" y="58999"/>
                    <a:pt x="65030" y="57428"/>
                    <a:pt x="72619" y="56604"/>
                  </a:cubicBezTo>
                  <a:cubicBezTo>
                    <a:pt x="75254" y="56337"/>
                    <a:pt x="77356" y="54302"/>
                    <a:pt x="77789" y="51667"/>
                  </a:cubicBezTo>
                  <a:cubicBezTo>
                    <a:pt x="80024" y="37790"/>
                    <a:pt x="77990" y="13573"/>
                    <a:pt x="77156" y="4767"/>
                  </a:cubicBezTo>
                  <a:cubicBezTo>
                    <a:pt x="76956" y="2765"/>
                    <a:pt x="75421" y="1197"/>
                    <a:pt x="73453" y="997"/>
                  </a:cubicBezTo>
                  <a:cubicBezTo>
                    <a:pt x="67047" y="259"/>
                    <a:pt x="59948" y="0"/>
                    <a:pt x="53145"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1289;p44">
              <a:extLst>
                <a:ext uri="{FF2B5EF4-FFF2-40B4-BE49-F238E27FC236}">
                  <a16:creationId xmlns:a16="http://schemas.microsoft.com/office/drawing/2014/main" id="{57438404-79F3-4575-9DC0-39333C45F1F9}"/>
                </a:ext>
              </a:extLst>
            </p:cNvPr>
            <p:cNvSpPr/>
            <p:nvPr/>
          </p:nvSpPr>
          <p:spPr>
            <a:xfrm>
              <a:off x="7022922" y="1502100"/>
              <a:ext cx="1069449" cy="179563"/>
            </a:xfrm>
            <a:custGeom>
              <a:avLst/>
              <a:gdLst/>
              <a:ahLst/>
              <a:cxnLst/>
              <a:rect l="l" t="t" r="r" b="b"/>
              <a:pathLst>
                <a:path w="28637" h="8460" extrusionOk="0">
                  <a:moveTo>
                    <a:pt x="542" y="0"/>
                  </a:moveTo>
                  <a:cubicBezTo>
                    <a:pt x="0" y="0"/>
                    <a:pt x="20" y="905"/>
                    <a:pt x="600" y="937"/>
                  </a:cubicBezTo>
                  <a:lnTo>
                    <a:pt x="15911" y="2105"/>
                  </a:lnTo>
                  <a:cubicBezTo>
                    <a:pt x="18413" y="2272"/>
                    <a:pt x="20881" y="2472"/>
                    <a:pt x="23383" y="2672"/>
                  </a:cubicBezTo>
                  <a:cubicBezTo>
                    <a:pt x="24684" y="2772"/>
                    <a:pt x="26752" y="2505"/>
                    <a:pt x="27386" y="3973"/>
                  </a:cubicBezTo>
                  <a:cubicBezTo>
                    <a:pt x="27820" y="5007"/>
                    <a:pt x="27586" y="6875"/>
                    <a:pt x="27686" y="8009"/>
                  </a:cubicBezTo>
                  <a:cubicBezTo>
                    <a:pt x="27703" y="8309"/>
                    <a:pt x="27945" y="8459"/>
                    <a:pt x="28178" y="8459"/>
                  </a:cubicBezTo>
                  <a:cubicBezTo>
                    <a:pt x="28412" y="8459"/>
                    <a:pt x="28637" y="8309"/>
                    <a:pt x="28620" y="8009"/>
                  </a:cubicBezTo>
                  <a:cubicBezTo>
                    <a:pt x="28487" y="6441"/>
                    <a:pt x="28587" y="4707"/>
                    <a:pt x="28253" y="3172"/>
                  </a:cubicBezTo>
                  <a:cubicBezTo>
                    <a:pt x="28153" y="2739"/>
                    <a:pt x="28086" y="2438"/>
                    <a:pt x="27786" y="2205"/>
                  </a:cubicBezTo>
                  <a:cubicBezTo>
                    <a:pt x="27319" y="1849"/>
                    <a:pt x="26422" y="1819"/>
                    <a:pt x="25639" y="1819"/>
                  </a:cubicBezTo>
                  <a:cubicBezTo>
                    <a:pt x="25482" y="1819"/>
                    <a:pt x="25330" y="1821"/>
                    <a:pt x="25187" y="1821"/>
                  </a:cubicBezTo>
                  <a:cubicBezTo>
                    <a:pt x="24972" y="1821"/>
                    <a:pt x="24777" y="1818"/>
                    <a:pt x="24617" y="1805"/>
                  </a:cubicBezTo>
                  <a:cubicBezTo>
                    <a:pt x="22983" y="1705"/>
                    <a:pt x="21315" y="1571"/>
                    <a:pt x="19647" y="1438"/>
                  </a:cubicBezTo>
                  <a:cubicBezTo>
                    <a:pt x="13309" y="971"/>
                    <a:pt x="6938" y="470"/>
                    <a:pt x="600" y="3"/>
                  </a:cubicBezTo>
                  <a:cubicBezTo>
                    <a:pt x="580" y="1"/>
                    <a:pt x="561" y="0"/>
                    <a:pt x="542"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1290;p44">
              <a:extLst>
                <a:ext uri="{FF2B5EF4-FFF2-40B4-BE49-F238E27FC236}">
                  <a16:creationId xmlns:a16="http://schemas.microsoft.com/office/drawing/2014/main" id="{A4232C87-E5E1-4FBF-BE88-D61090F467CB}"/>
                </a:ext>
              </a:extLst>
            </p:cNvPr>
            <p:cNvSpPr/>
            <p:nvPr/>
          </p:nvSpPr>
          <p:spPr>
            <a:xfrm>
              <a:off x="6116545" y="2737212"/>
              <a:ext cx="797353" cy="52001"/>
            </a:xfrm>
            <a:custGeom>
              <a:avLst/>
              <a:gdLst/>
              <a:ahLst/>
              <a:cxnLst/>
              <a:rect l="l" t="t" r="r" b="b"/>
              <a:pathLst>
                <a:path w="21351" h="2450" extrusionOk="0">
                  <a:moveTo>
                    <a:pt x="643" y="0"/>
                  </a:moveTo>
                  <a:cubicBezTo>
                    <a:pt x="152" y="0"/>
                    <a:pt x="0" y="769"/>
                    <a:pt x="519" y="921"/>
                  </a:cubicBezTo>
                  <a:cubicBezTo>
                    <a:pt x="3955" y="1940"/>
                    <a:pt x="7480" y="2449"/>
                    <a:pt x="11006" y="2449"/>
                  </a:cubicBezTo>
                  <a:cubicBezTo>
                    <a:pt x="14293" y="2449"/>
                    <a:pt x="17582" y="2007"/>
                    <a:pt x="20801" y="1121"/>
                  </a:cubicBezTo>
                  <a:cubicBezTo>
                    <a:pt x="21351" y="969"/>
                    <a:pt x="21173" y="200"/>
                    <a:pt x="20703" y="200"/>
                  </a:cubicBezTo>
                  <a:cubicBezTo>
                    <a:pt x="20660" y="200"/>
                    <a:pt x="20615" y="207"/>
                    <a:pt x="20567" y="221"/>
                  </a:cubicBezTo>
                  <a:cubicBezTo>
                    <a:pt x="17417" y="1073"/>
                    <a:pt x="14213" y="1499"/>
                    <a:pt x="11014" y="1499"/>
                  </a:cubicBezTo>
                  <a:cubicBezTo>
                    <a:pt x="7574" y="1499"/>
                    <a:pt x="4140" y="1006"/>
                    <a:pt x="786" y="21"/>
                  </a:cubicBezTo>
                  <a:cubicBezTo>
                    <a:pt x="736" y="7"/>
                    <a:pt x="688" y="0"/>
                    <a:pt x="643"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1291;p44">
              <a:extLst>
                <a:ext uri="{FF2B5EF4-FFF2-40B4-BE49-F238E27FC236}">
                  <a16:creationId xmlns:a16="http://schemas.microsoft.com/office/drawing/2014/main" id="{3E2154F1-0AB3-4439-8F8B-EBE4651CE0A4}"/>
                </a:ext>
              </a:extLst>
            </p:cNvPr>
            <p:cNvSpPr/>
            <p:nvPr/>
          </p:nvSpPr>
          <p:spPr>
            <a:xfrm>
              <a:off x="5285606" y="2266375"/>
              <a:ext cx="442986" cy="323660"/>
            </a:xfrm>
            <a:custGeom>
              <a:avLst/>
              <a:gdLst/>
              <a:ahLst/>
              <a:cxnLst/>
              <a:rect l="l" t="t" r="r" b="b"/>
              <a:pathLst>
                <a:path w="11862" h="15249" extrusionOk="0">
                  <a:moveTo>
                    <a:pt x="644" y="1"/>
                  </a:moveTo>
                  <a:cubicBezTo>
                    <a:pt x="153" y="1"/>
                    <a:pt x="1" y="769"/>
                    <a:pt x="520" y="922"/>
                  </a:cubicBezTo>
                  <a:cubicBezTo>
                    <a:pt x="2155" y="1455"/>
                    <a:pt x="3789" y="1989"/>
                    <a:pt x="5457" y="2490"/>
                  </a:cubicBezTo>
                  <a:cubicBezTo>
                    <a:pt x="6324" y="2790"/>
                    <a:pt x="7192" y="3057"/>
                    <a:pt x="8092" y="3357"/>
                  </a:cubicBezTo>
                  <a:cubicBezTo>
                    <a:pt x="8559" y="3490"/>
                    <a:pt x="10160" y="3757"/>
                    <a:pt x="10361" y="4091"/>
                  </a:cubicBezTo>
                  <a:cubicBezTo>
                    <a:pt x="10594" y="4491"/>
                    <a:pt x="10194" y="6092"/>
                    <a:pt x="10127" y="6559"/>
                  </a:cubicBezTo>
                  <a:cubicBezTo>
                    <a:pt x="10027" y="7360"/>
                    <a:pt x="9894" y="8194"/>
                    <a:pt x="9794" y="8994"/>
                  </a:cubicBezTo>
                  <a:cubicBezTo>
                    <a:pt x="9527" y="10896"/>
                    <a:pt x="9260" y="12764"/>
                    <a:pt x="8993" y="14665"/>
                  </a:cubicBezTo>
                  <a:cubicBezTo>
                    <a:pt x="8953" y="15021"/>
                    <a:pt x="9255" y="15249"/>
                    <a:pt x="9527" y="15249"/>
                  </a:cubicBezTo>
                  <a:cubicBezTo>
                    <a:pt x="9714" y="15249"/>
                    <a:pt x="9886" y="15142"/>
                    <a:pt x="9927" y="14898"/>
                  </a:cubicBezTo>
                  <a:lnTo>
                    <a:pt x="10861" y="8027"/>
                  </a:lnTo>
                  <a:cubicBezTo>
                    <a:pt x="10994" y="7026"/>
                    <a:pt x="11862" y="4558"/>
                    <a:pt x="11261" y="3624"/>
                  </a:cubicBezTo>
                  <a:cubicBezTo>
                    <a:pt x="10694" y="2656"/>
                    <a:pt x="8559" y="2523"/>
                    <a:pt x="7592" y="2189"/>
                  </a:cubicBezTo>
                  <a:cubicBezTo>
                    <a:pt x="5324" y="1489"/>
                    <a:pt x="3055" y="755"/>
                    <a:pt x="787" y="21"/>
                  </a:cubicBezTo>
                  <a:cubicBezTo>
                    <a:pt x="737" y="7"/>
                    <a:pt x="689" y="1"/>
                    <a:pt x="644" y="1"/>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1" name="Google Shape;1292;p44">
            <a:extLst>
              <a:ext uri="{FF2B5EF4-FFF2-40B4-BE49-F238E27FC236}">
                <a16:creationId xmlns:a16="http://schemas.microsoft.com/office/drawing/2014/main" id="{6E3ABDEC-2878-470A-826C-12359903C201}"/>
              </a:ext>
            </a:extLst>
          </p:cNvPr>
          <p:cNvGrpSpPr/>
          <p:nvPr/>
        </p:nvGrpSpPr>
        <p:grpSpPr>
          <a:xfrm>
            <a:off x="680349" y="1515296"/>
            <a:ext cx="3197930" cy="1558279"/>
            <a:chOff x="1229100" y="1538968"/>
            <a:chExt cx="3017214" cy="1273543"/>
          </a:xfrm>
          <a:noFill/>
        </p:grpSpPr>
        <p:sp>
          <p:nvSpPr>
            <p:cNvPr id="72" name="Google Shape;1293;p44">
              <a:extLst>
                <a:ext uri="{FF2B5EF4-FFF2-40B4-BE49-F238E27FC236}">
                  <a16:creationId xmlns:a16="http://schemas.microsoft.com/office/drawing/2014/main" id="{1F82B864-34B6-4D31-AADB-9D84CEE55FB2}"/>
                </a:ext>
              </a:extLst>
            </p:cNvPr>
            <p:cNvSpPr/>
            <p:nvPr/>
          </p:nvSpPr>
          <p:spPr>
            <a:xfrm>
              <a:off x="1229100" y="1560066"/>
              <a:ext cx="3017214" cy="1252445"/>
            </a:xfrm>
            <a:custGeom>
              <a:avLst/>
              <a:gdLst/>
              <a:ahLst/>
              <a:cxnLst/>
              <a:rect l="l" t="t" r="r" b="b"/>
              <a:pathLst>
                <a:path w="80658" h="59008" extrusionOk="0">
                  <a:moveTo>
                    <a:pt x="53275" y="0"/>
                  </a:moveTo>
                  <a:cubicBezTo>
                    <a:pt x="41316" y="0"/>
                    <a:pt x="30253" y="808"/>
                    <a:pt x="25452" y="1208"/>
                  </a:cubicBezTo>
                  <a:cubicBezTo>
                    <a:pt x="23717" y="1342"/>
                    <a:pt x="22183" y="2343"/>
                    <a:pt x="21315" y="3877"/>
                  </a:cubicBezTo>
                  <a:cubicBezTo>
                    <a:pt x="16312" y="12917"/>
                    <a:pt x="14844" y="29495"/>
                    <a:pt x="14844" y="29495"/>
                  </a:cubicBezTo>
                  <a:lnTo>
                    <a:pt x="0" y="34132"/>
                  </a:lnTo>
                  <a:cubicBezTo>
                    <a:pt x="2702" y="37368"/>
                    <a:pt x="11709" y="39669"/>
                    <a:pt x="11709" y="39669"/>
                  </a:cubicBezTo>
                  <a:lnTo>
                    <a:pt x="11709" y="56148"/>
                  </a:lnTo>
                  <a:cubicBezTo>
                    <a:pt x="15891" y="58292"/>
                    <a:pt x="24510" y="59008"/>
                    <a:pt x="34148" y="59008"/>
                  </a:cubicBezTo>
                  <a:cubicBezTo>
                    <a:pt x="48801" y="59008"/>
                    <a:pt x="65808" y="57353"/>
                    <a:pt x="73152" y="56548"/>
                  </a:cubicBezTo>
                  <a:cubicBezTo>
                    <a:pt x="75454" y="56315"/>
                    <a:pt x="77322" y="54547"/>
                    <a:pt x="77689" y="52278"/>
                  </a:cubicBezTo>
                  <a:cubicBezTo>
                    <a:pt x="80658" y="35266"/>
                    <a:pt x="76822" y="1442"/>
                    <a:pt x="76822" y="1442"/>
                  </a:cubicBezTo>
                  <a:cubicBezTo>
                    <a:pt x="69638" y="360"/>
                    <a:pt x="61257" y="0"/>
                    <a:pt x="53275" y="0"/>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3" name="Google Shape;1294;p44">
              <a:extLst>
                <a:ext uri="{FF2B5EF4-FFF2-40B4-BE49-F238E27FC236}">
                  <a16:creationId xmlns:a16="http://schemas.microsoft.com/office/drawing/2014/main" id="{6F754359-0405-4F96-97E4-6BAB20671A4C}"/>
                </a:ext>
              </a:extLst>
            </p:cNvPr>
            <p:cNvSpPr/>
            <p:nvPr/>
          </p:nvSpPr>
          <p:spPr>
            <a:xfrm>
              <a:off x="1865687" y="1538968"/>
              <a:ext cx="571287" cy="376489"/>
            </a:xfrm>
            <a:custGeom>
              <a:avLst/>
              <a:gdLst/>
              <a:ahLst/>
              <a:cxnLst/>
              <a:rect l="l" t="t" r="r" b="b"/>
              <a:pathLst>
                <a:path w="15272" h="17738" extrusionOk="0">
                  <a:moveTo>
                    <a:pt x="14703" y="0"/>
                  </a:moveTo>
                  <a:cubicBezTo>
                    <a:pt x="14692" y="0"/>
                    <a:pt x="14682" y="0"/>
                    <a:pt x="14672" y="1"/>
                  </a:cubicBezTo>
                  <a:cubicBezTo>
                    <a:pt x="12270" y="201"/>
                    <a:pt x="9668" y="101"/>
                    <a:pt x="7333" y="568"/>
                  </a:cubicBezTo>
                  <a:cubicBezTo>
                    <a:pt x="5698" y="902"/>
                    <a:pt x="5031" y="1869"/>
                    <a:pt x="4364" y="3303"/>
                  </a:cubicBezTo>
                  <a:cubicBezTo>
                    <a:pt x="2363" y="7740"/>
                    <a:pt x="962" y="12376"/>
                    <a:pt x="61" y="17146"/>
                  </a:cubicBezTo>
                  <a:cubicBezTo>
                    <a:pt x="1" y="17509"/>
                    <a:pt x="304" y="17737"/>
                    <a:pt x="577" y="17737"/>
                  </a:cubicBezTo>
                  <a:cubicBezTo>
                    <a:pt x="756" y="17737"/>
                    <a:pt x="922" y="17638"/>
                    <a:pt x="962" y="17413"/>
                  </a:cubicBezTo>
                  <a:cubicBezTo>
                    <a:pt x="1662" y="13711"/>
                    <a:pt x="2663" y="10075"/>
                    <a:pt x="4031" y="6539"/>
                  </a:cubicBezTo>
                  <a:cubicBezTo>
                    <a:pt x="4431" y="5505"/>
                    <a:pt x="4831" y="4404"/>
                    <a:pt x="5332" y="3437"/>
                  </a:cubicBezTo>
                  <a:cubicBezTo>
                    <a:pt x="6099" y="1969"/>
                    <a:pt x="6733" y="1669"/>
                    <a:pt x="8534" y="1402"/>
                  </a:cubicBezTo>
                  <a:cubicBezTo>
                    <a:pt x="10569" y="1135"/>
                    <a:pt x="12637" y="1102"/>
                    <a:pt x="14672" y="968"/>
                  </a:cubicBezTo>
                  <a:cubicBezTo>
                    <a:pt x="15261" y="903"/>
                    <a:pt x="15272" y="0"/>
                    <a:pt x="14703" y="0"/>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4" name="Google Shape;1295;p44">
              <a:extLst>
                <a:ext uri="{FF2B5EF4-FFF2-40B4-BE49-F238E27FC236}">
                  <a16:creationId xmlns:a16="http://schemas.microsoft.com/office/drawing/2014/main" id="{1518A694-BDDA-4BB9-9C43-A88EB7B5ABD0}"/>
                </a:ext>
              </a:extLst>
            </p:cNvPr>
            <p:cNvSpPr/>
            <p:nvPr/>
          </p:nvSpPr>
          <p:spPr>
            <a:xfrm>
              <a:off x="1272917" y="2268340"/>
              <a:ext cx="814698" cy="520883"/>
            </a:xfrm>
            <a:custGeom>
              <a:avLst/>
              <a:gdLst/>
              <a:ahLst/>
              <a:cxnLst/>
              <a:rect l="l" t="t" r="r" b="b"/>
              <a:pathLst>
                <a:path w="21779" h="24541" extrusionOk="0">
                  <a:moveTo>
                    <a:pt x="758" y="1"/>
                  </a:moveTo>
                  <a:cubicBezTo>
                    <a:pt x="296" y="1"/>
                    <a:pt x="0" y="639"/>
                    <a:pt x="497" y="844"/>
                  </a:cubicBezTo>
                  <a:cubicBezTo>
                    <a:pt x="2198" y="1611"/>
                    <a:pt x="3932" y="2378"/>
                    <a:pt x="5634" y="3112"/>
                  </a:cubicBezTo>
                  <a:cubicBezTo>
                    <a:pt x="6368" y="3445"/>
                    <a:pt x="7101" y="3779"/>
                    <a:pt x="7835" y="4079"/>
                  </a:cubicBezTo>
                  <a:cubicBezTo>
                    <a:pt x="9236" y="4713"/>
                    <a:pt x="9903" y="5280"/>
                    <a:pt x="10370" y="6848"/>
                  </a:cubicBezTo>
                  <a:cubicBezTo>
                    <a:pt x="10871" y="8516"/>
                    <a:pt x="10637" y="10784"/>
                    <a:pt x="10704" y="12519"/>
                  </a:cubicBezTo>
                  <a:cubicBezTo>
                    <a:pt x="10737" y="14286"/>
                    <a:pt x="10771" y="16054"/>
                    <a:pt x="10737" y="17822"/>
                  </a:cubicBezTo>
                  <a:cubicBezTo>
                    <a:pt x="10737" y="19524"/>
                    <a:pt x="9870" y="22626"/>
                    <a:pt x="11738" y="23660"/>
                  </a:cubicBezTo>
                  <a:cubicBezTo>
                    <a:pt x="12772" y="24227"/>
                    <a:pt x="14440" y="24227"/>
                    <a:pt x="15607" y="24360"/>
                  </a:cubicBezTo>
                  <a:cubicBezTo>
                    <a:pt x="16728" y="24480"/>
                    <a:pt x="17837" y="24541"/>
                    <a:pt x="18948" y="24541"/>
                  </a:cubicBezTo>
                  <a:cubicBezTo>
                    <a:pt x="19689" y="24541"/>
                    <a:pt x="20431" y="24514"/>
                    <a:pt x="21178" y="24460"/>
                  </a:cubicBezTo>
                  <a:cubicBezTo>
                    <a:pt x="21768" y="24428"/>
                    <a:pt x="21778" y="23526"/>
                    <a:pt x="21209" y="23526"/>
                  </a:cubicBezTo>
                  <a:cubicBezTo>
                    <a:pt x="21199" y="23526"/>
                    <a:pt x="21189" y="23526"/>
                    <a:pt x="21178" y="23526"/>
                  </a:cubicBezTo>
                  <a:cubicBezTo>
                    <a:pt x="20421" y="23570"/>
                    <a:pt x="19670" y="23595"/>
                    <a:pt x="18920" y="23595"/>
                  </a:cubicBezTo>
                  <a:cubicBezTo>
                    <a:pt x="17952" y="23595"/>
                    <a:pt x="16985" y="23554"/>
                    <a:pt x="16008" y="23460"/>
                  </a:cubicBezTo>
                  <a:cubicBezTo>
                    <a:pt x="13573" y="23226"/>
                    <a:pt x="11538" y="23226"/>
                    <a:pt x="11638" y="20257"/>
                  </a:cubicBezTo>
                  <a:cubicBezTo>
                    <a:pt x="11738" y="16855"/>
                    <a:pt x="11705" y="13453"/>
                    <a:pt x="11505" y="10083"/>
                  </a:cubicBezTo>
                  <a:cubicBezTo>
                    <a:pt x="11438" y="8316"/>
                    <a:pt x="11838" y="5413"/>
                    <a:pt x="10304" y="4179"/>
                  </a:cubicBezTo>
                  <a:cubicBezTo>
                    <a:pt x="9203" y="3312"/>
                    <a:pt x="7368" y="2845"/>
                    <a:pt x="6101" y="2311"/>
                  </a:cubicBezTo>
                  <a:cubicBezTo>
                    <a:pt x="4399" y="1544"/>
                    <a:pt x="2665" y="777"/>
                    <a:pt x="964" y="43"/>
                  </a:cubicBezTo>
                  <a:cubicBezTo>
                    <a:pt x="893" y="14"/>
                    <a:pt x="823" y="1"/>
                    <a:pt x="758" y="1"/>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 name="Google Shape;1296;p44">
              <a:extLst>
                <a:ext uri="{FF2B5EF4-FFF2-40B4-BE49-F238E27FC236}">
                  <a16:creationId xmlns:a16="http://schemas.microsoft.com/office/drawing/2014/main" id="{77381FB3-A738-4A13-B42B-F581C0E9CCB5}"/>
                </a:ext>
              </a:extLst>
            </p:cNvPr>
            <p:cNvSpPr/>
            <p:nvPr/>
          </p:nvSpPr>
          <p:spPr>
            <a:xfrm>
              <a:off x="3531257" y="1543850"/>
              <a:ext cx="559055" cy="246847"/>
            </a:xfrm>
            <a:custGeom>
              <a:avLst/>
              <a:gdLst/>
              <a:ahLst/>
              <a:cxnLst/>
              <a:rect l="l" t="t" r="r" b="b"/>
              <a:pathLst>
                <a:path w="14945" h="11630" extrusionOk="0">
                  <a:moveTo>
                    <a:pt x="541" y="1"/>
                  </a:moveTo>
                  <a:cubicBezTo>
                    <a:pt x="1" y="1"/>
                    <a:pt x="21" y="874"/>
                    <a:pt x="601" y="938"/>
                  </a:cubicBezTo>
                  <a:cubicBezTo>
                    <a:pt x="4036" y="1272"/>
                    <a:pt x="7472" y="1606"/>
                    <a:pt x="10908" y="1939"/>
                  </a:cubicBezTo>
                  <a:cubicBezTo>
                    <a:pt x="12276" y="2106"/>
                    <a:pt x="13410" y="1806"/>
                    <a:pt x="13910" y="3540"/>
                  </a:cubicBezTo>
                  <a:cubicBezTo>
                    <a:pt x="14077" y="4174"/>
                    <a:pt x="13910" y="5141"/>
                    <a:pt x="13910" y="5842"/>
                  </a:cubicBezTo>
                  <a:cubicBezTo>
                    <a:pt x="13910" y="7610"/>
                    <a:pt x="13877" y="9411"/>
                    <a:pt x="13877" y="11179"/>
                  </a:cubicBezTo>
                  <a:cubicBezTo>
                    <a:pt x="13877" y="11479"/>
                    <a:pt x="14110" y="11629"/>
                    <a:pt x="14344" y="11629"/>
                  </a:cubicBezTo>
                  <a:cubicBezTo>
                    <a:pt x="14577" y="11629"/>
                    <a:pt x="14811" y="11479"/>
                    <a:pt x="14811" y="11179"/>
                  </a:cubicBezTo>
                  <a:cubicBezTo>
                    <a:pt x="14844" y="8911"/>
                    <a:pt x="14844" y="6609"/>
                    <a:pt x="14844" y="4307"/>
                  </a:cubicBezTo>
                  <a:cubicBezTo>
                    <a:pt x="14844" y="3207"/>
                    <a:pt x="14944" y="2039"/>
                    <a:pt x="13810" y="1472"/>
                  </a:cubicBezTo>
                  <a:cubicBezTo>
                    <a:pt x="12242" y="672"/>
                    <a:pt x="9841" y="905"/>
                    <a:pt x="8139" y="738"/>
                  </a:cubicBezTo>
                  <a:cubicBezTo>
                    <a:pt x="5604" y="505"/>
                    <a:pt x="3102" y="238"/>
                    <a:pt x="601" y="4"/>
                  </a:cubicBezTo>
                  <a:cubicBezTo>
                    <a:pt x="580" y="2"/>
                    <a:pt x="560" y="1"/>
                    <a:pt x="541" y="1"/>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6" name="Google Shape;1297;p44">
            <a:extLst>
              <a:ext uri="{FF2B5EF4-FFF2-40B4-BE49-F238E27FC236}">
                <a16:creationId xmlns:a16="http://schemas.microsoft.com/office/drawing/2014/main" id="{2016C944-DCD2-4591-8F42-74C66F1B5026}"/>
              </a:ext>
            </a:extLst>
          </p:cNvPr>
          <p:cNvGrpSpPr/>
          <p:nvPr/>
        </p:nvGrpSpPr>
        <p:grpSpPr>
          <a:xfrm>
            <a:off x="382341" y="1606568"/>
            <a:ext cx="813273" cy="608181"/>
            <a:chOff x="540234" y="1580048"/>
            <a:chExt cx="813273" cy="608181"/>
          </a:xfrm>
        </p:grpSpPr>
        <p:sp>
          <p:nvSpPr>
            <p:cNvPr id="77" name="Google Shape;1298;p44">
              <a:extLst>
                <a:ext uri="{FF2B5EF4-FFF2-40B4-BE49-F238E27FC236}">
                  <a16:creationId xmlns:a16="http://schemas.microsoft.com/office/drawing/2014/main" id="{F2DCC1EA-F42C-49A8-9B6C-2EA094A24A79}"/>
                </a:ext>
              </a:extLst>
            </p:cNvPr>
            <p:cNvSpPr/>
            <p:nvPr/>
          </p:nvSpPr>
          <p:spPr>
            <a:xfrm>
              <a:off x="540234" y="1580048"/>
              <a:ext cx="813273" cy="608181"/>
            </a:xfrm>
            <a:custGeom>
              <a:avLst/>
              <a:gdLst/>
              <a:ahLst/>
              <a:cxnLst/>
              <a:rect l="l" t="t" r="r" b="b"/>
              <a:pathLst>
                <a:path w="21950" h="28654" extrusionOk="0">
                  <a:moveTo>
                    <a:pt x="10975" y="0"/>
                  </a:moveTo>
                  <a:cubicBezTo>
                    <a:pt x="4904" y="0"/>
                    <a:pt x="1" y="6405"/>
                    <a:pt x="1" y="14310"/>
                  </a:cubicBezTo>
                  <a:cubicBezTo>
                    <a:pt x="1" y="22216"/>
                    <a:pt x="4904" y="28654"/>
                    <a:pt x="10975" y="28654"/>
                  </a:cubicBezTo>
                  <a:cubicBezTo>
                    <a:pt x="17046" y="28654"/>
                    <a:pt x="21950" y="22216"/>
                    <a:pt x="21950" y="14310"/>
                  </a:cubicBezTo>
                  <a:cubicBezTo>
                    <a:pt x="21950" y="6405"/>
                    <a:pt x="17046" y="0"/>
                    <a:pt x="109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Nội</a:t>
              </a: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 dung</a:t>
              </a:r>
              <a:endParaRPr kumimoji="0" sz="1600" b="1"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78" name="Google Shape;1299;p44">
              <a:extLst>
                <a:ext uri="{FF2B5EF4-FFF2-40B4-BE49-F238E27FC236}">
                  <a16:creationId xmlns:a16="http://schemas.microsoft.com/office/drawing/2014/main" id="{F21D8220-CCFD-4575-9BDE-5E27A912C02C}"/>
                </a:ext>
              </a:extLst>
            </p:cNvPr>
            <p:cNvSpPr/>
            <p:nvPr/>
          </p:nvSpPr>
          <p:spPr>
            <a:xfrm>
              <a:off x="759750" y="1646580"/>
              <a:ext cx="200000" cy="147641"/>
            </a:xfrm>
            <a:custGeom>
              <a:avLst/>
              <a:gdLst/>
              <a:ahLst/>
              <a:cxnLst/>
              <a:rect l="l" t="t" r="r" b="b"/>
              <a:pathLst>
                <a:path w="8000" h="6956" extrusionOk="0">
                  <a:moveTo>
                    <a:pt x="7430" y="0"/>
                  </a:moveTo>
                  <a:cubicBezTo>
                    <a:pt x="7420" y="0"/>
                    <a:pt x="7409" y="1"/>
                    <a:pt x="7399" y="1"/>
                  </a:cubicBezTo>
                  <a:cubicBezTo>
                    <a:pt x="3796" y="168"/>
                    <a:pt x="694" y="2803"/>
                    <a:pt x="60" y="6372"/>
                  </a:cubicBezTo>
                  <a:cubicBezTo>
                    <a:pt x="1" y="6729"/>
                    <a:pt x="294" y="6956"/>
                    <a:pt x="570" y="6956"/>
                  </a:cubicBezTo>
                  <a:cubicBezTo>
                    <a:pt x="759" y="6956"/>
                    <a:pt x="940" y="6850"/>
                    <a:pt x="994" y="6606"/>
                  </a:cubicBezTo>
                  <a:cubicBezTo>
                    <a:pt x="1528" y="3470"/>
                    <a:pt x="4197" y="1069"/>
                    <a:pt x="7399" y="935"/>
                  </a:cubicBezTo>
                  <a:cubicBezTo>
                    <a:pt x="7989" y="902"/>
                    <a:pt x="7999" y="0"/>
                    <a:pt x="74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9" name="Google Shape;1300;p44">
              <a:extLst>
                <a:ext uri="{FF2B5EF4-FFF2-40B4-BE49-F238E27FC236}">
                  <a16:creationId xmlns:a16="http://schemas.microsoft.com/office/drawing/2014/main" id="{ED799AD2-1F7F-4832-BCC5-DF0F2D6847A1}"/>
                </a:ext>
              </a:extLst>
            </p:cNvPr>
            <p:cNvSpPr/>
            <p:nvPr/>
          </p:nvSpPr>
          <p:spPr>
            <a:xfrm>
              <a:off x="1005625" y="1667783"/>
              <a:ext cx="65975" cy="32474"/>
            </a:xfrm>
            <a:custGeom>
              <a:avLst/>
              <a:gdLst/>
              <a:ahLst/>
              <a:cxnLst/>
              <a:rect l="l" t="t" r="r" b="b"/>
              <a:pathLst>
                <a:path w="2639" h="1530" extrusionOk="0">
                  <a:moveTo>
                    <a:pt x="711" y="0"/>
                  </a:moveTo>
                  <a:cubicBezTo>
                    <a:pt x="674" y="0"/>
                    <a:pt x="637" y="1"/>
                    <a:pt x="599" y="3"/>
                  </a:cubicBezTo>
                  <a:cubicBezTo>
                    <a:pt x="42" y="36"/>
                    <a:pt x="0" y="938"/>
                    <a:pt x="568" y="938"/>
                  </a:cubicBezTo>
                  <a:cubicBezTo>
                    <a:pt x="578" y="938"/>
                    <a:pt x="589" y="937"/>
                    <a:pt x="599" y="937"/>
                  </a:cubicBezTo>
                  <a:cubicBezTo>
                    <a:pt x="636" y="934"/>
                    <a:pt x="672" y="933"/>
                    <a:pt x="707" y="933"/>
                  </a:cubicBezTo>
                  <a:cubicBezTo>
                    <a:pt x="1089" y="933"/>
                    <a:pt x="1392" y="1096"/>
                    <a:pt x="1667" y="1371"/>
                  </a:cubicBezTo>
                  <a:cubicBezTo>
                    <a:pt x="1763" y="1482"/>
                    <a:pt x="1874" y="1529"/>
                    <a:pt x="1982" y="1529"/>
                  </a:cubicBezTo>
                  <a:cubicBezTo>
                    <a:pt x="2326" y="1529"/>
                    <a:pt x="2638" y="1058"/>
                    <a:pt x="2334" y="703"/>
                  </a:cubicBezTo>
                  <a:cubicBezTo>
                    <a:pt x="1925" y="263"/>
                    <a:pt x="1337"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0" name="Google Shape;1318;p44">
            <a:extLst>
              <a:ext uri="{FF2B5EF4-FFF2-40B4-BE49-F238E27FC236}">
                <a16:creationId xmlns:a16="http://schemas.microsoft.com/office/drawing/2014/main" id="{158F1F4B-11C1-43B2-96A9-D4BF2E23B884}"/>
              </a:ext>
            </a:extLst>
          </p:cNvPr>
          <p:cNvSpPr txBox="1"/>
          <p:nvPr/>
        </p:nvSpPr>
        <p:spPr>
          <a:xfrm>
            <a:off x="1172371" y="1540365"/>
            <a:ext cx="2385477" cy="478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 Tấn bi kịch của ng</a:t>
            </a:r>
            <a:r>
              <a:rPr kumimoji="0" lang="vi-VN"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ư</a:t>
            </a:r>
            <a:r>
              <a:rPr lang="en-US" sz="1800" b="1">
                <a:latin typeface="Times New Roman" panose="02020603050405020304" pitchFamily="18" charset="0"/>
                <a:ea typeface="Roboto"/>
                <a:cs typeface="Times New Roman" panose="02020603050405020304" pitchFamily="18" charset="0"/>
                <a:sym typeface="Roboto"/>
              </a:rPr>
              <a:t>ời trí thức nghèo</a:t>
            </a:r>
            <a:endParaRPr kumimoji="0"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84" name="Google Shape;1329;p44">
            <a:extLst>
              <a:ext uri="{FF2B5EF4-FFF2-40B4-BE49-F238E27FC236}">
                <a16:creationId xmlns:a16="http://schemas.microsoft.com/office/drawing/2014/main" id="{E317B3A2-D4C6-4BA5-98E0-A4950010C224}"/>
              </a:ext>
            </a:extLst>
          </p:cNvPr>
          <p:cNvGrpSpPr/>
          <p:nvPr/>
        </p:nvGrpSpPr>
        <p:grpSpPr>
          <a:xfrm>
            <a:off x="4053955" y="2284097"/>
            <a:ext cx="854610" cy="98098"/>
            <a:chOff x="5722013" y="3554563"/>
            <a:chExt cx="1016303" cy="254867"/>
          </a:xfrm>
        </p:grpSpPr>
        <p:sp>
          <p:nvSpPr>
            <p:cNvPr id="85" name="Google Shape;1330;p44">
              <a:extLst>
                <a:ext uri="{FF2B5EF4-FFF2-40B4-BE49-F238E27FC236}">
                  <a16:creationId xmlns:a16="http://schemas.microsoft.com/office/drawing/2014/main" id="{8C97B649-EB80-4668-8E09-3D7F94C33E86}"/>
                </a:ext>
              </a:extLst>
            </p:cNvPr>
            <p:cNvSpPr/>
            <p:nvPr/>
          </p:nvSpPr>
          <p:spPr>
            <a:xfrm>
              <a:off x="5722013" y="3662338"/>
              <a:ext cx="996349" cy="46775"/>
            </a:xfrm>
            <a:custGeom>
              <a:avLst/>
              <a:gdLst/>
              <a:ahLst/>
              <a:cxnLst/>
              <a:rect l="l" t="t" r="r" b="b"/>
              <a:pathLst>
                <a:path w="90970" h="1871" extrusionOk="0">
                  <a:moveTo>
                    <a:pt x="22758" y="1"/>
                  </a:moveTo>
                  <a:lnTo>
                    <a:pt x="17069" y="41"/>
                  </a:lnTo>
                  <a:cubicBezTo>
                    <a:pt x="15179" y="80"/>
                    <a:pt x="13269" y="80"/>
                    <a:pt x="11379" y="140"/>
                  </a:cubicBezTo>
                  <a:cubicBezTo>
                    <a:pt x="9489" y="200"/>
                    <a:pt x="7580" y="259"/>
                    <a:pt x="5690" y="339"/>
                  </a:cubicBezTo>
                  <a:cubicBezTo>
                    <a:pt x="3800" y="419"/>
                    <a:pt x="1890" y="498"/>
                    <a:pt x="1" y="637"/>
                  </a:cubicBezTo>
                  <a:lnTo>
                    <a:pt x="1" y="797"/>
                  </a:lnTo>
                  <a:cubicBezTo>
                    <a:pt x="1890" y="936"/>
                    <a:pt x="3800" y="1035"/>
                    <a:pt x="5690" y="1135"/>
                  </a:cubicBezTo>
                  <a:cubicBezTo>
                    <a:pt x="7580" y="1214"/>
                    <a:pt x="9470" y="1294"/>
                    <a:pt x="11379" y="1373"/>
                  </a:cubicBezTo>
                  <a:cubicBezTo>
                    <a:pt x="15159" y="1533"/>
                    <a:pt x="18938" y="1632"/>
                    <a:pt x="22738" y="1732"/>
                  </a:cubicBezTo>
                  <a:cubicBezTo>
                    <a:pt x="24628" y="1771"/>
                    <a:pt x="26518" y="1811"/>
                    <a:pt x="28427" y="1831"/>
                  </a:cubicBezTo>
                  <a:lnTo>
                    <a:pt x="34117" y="1871"/>
                  </a:lnTo>
                  <a:lnTo>
                    <a:pt x="45475" y="1831"/>
                  </a:lnTo>
                  <a:cubicBezTo>
                    <a:pt x="53074" y="1811"/>
                    <a:pt x="60653" y="1751"/>
                    <a:pt x="68233" y="1612"/>
                  </a:cubicBezTo>
                  <a:cubicBezTo>
                    <a:pt x="75812" y="1453"/>
                    <a:pt x="83391" y="1214"/>
                    <a:pt x="90970" y="797"/>
                  </a:cubicBezTo>
                  <a:lnTo>
                    <a:pt x="90970" y="618"/>
                  </a:lnTo>
                  <a:cubicBezTo>
                    <a:pt x="85708" y="714"/>
                    <a:pt x="80446" y="773"/>
                    <a:pt x="75184" y="773"/>
                  </a:cubicBezTo>
                  <a:cubicBezTo>
                    <a:pt x="72867" y="773"/>
                    <a:pt x="70550" y="761"/>
                    <a:pt x="68233" y="737"/>
                  </a:cubicBezTo>
                  <a:cubicBezTo>
                    <a:pt x="60653" y="717"/>
                    <a:pt x="53074" y="578"/>
                    <a:pt x="45495" y="419"/>
                  </a:cubicBezTo>
                  <a:lnTo>
                    <a:pt x="39806" y="299"/>
                  </a:lnTo>
                  <a:lnTo>
                    <a:pt x="34136" y="140"/>
                  </a:lnTo>
                  <a:lnTo>
                    <a:pt x="28447" y="21"/>
                  </a:lnTo>
                  <a:cubicBezTo>
                    <a:pt x="26557" y="1"/>
                    <a:pt x="24648" y="1"/>
                    <a:pt x="2275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 name="Google Shape;1331;p44">
              <a:extLst>
                <a:ext uri="{FF2B5EF4-FFF2-40B4-BE49-F238E27FC236}">
                  <a16:creationId xmlns:a16="http://schemas.microsoft.com/office/drawing/2014/main" id="{F6DC7E22-9BEA-48FB-8B23-998AE6C08C3F}"/>
                </a:ext>
              </a:extLst>
            </p:cNvPr>
            <p:cNvSpPr/>
            <p:nvPr/>
          </p:nvSpPr>
          <p:spPr>
            <a:xfrm>
              <a:off x="6571650" y="3554563"/>
              <a:ext cx="166666" cy="254867"/>
            </a:xfrm>
            <a:custGeom>
              <a:avLst/>
              <a:gdLst/>
              <a:ahLst/>
              <a:cxnLst/>
              <a:rect l="l" t="t" r="r" b="b"/>
              <a:pathLst>
                <a:path w="11043" h="16887" extrusionOk="0">
                  <a:moveTo>
                    <a:pt x="439" y="1"/>
                  </a:moveTo>
                  <a:cubicBezTo>
                    <a:pt x="186" y="1"/>
                    <a:pt x="1" y="418"/>
                    <a:pt x="281" y="616"/>
                  </a:cubicBezTo>
                  <a:cubicBezTo>
                    <a:pt x="2947" y="2506"/>
                    <a:pt x="5553" y="4455"/>
                    <a:pt x="8059" y="6544"/>
                  </a:cubicBezTo>
                  <a:cubicBezTo>
                    <a:pt x="8778" y="7140"/>
                    <a:pt x="9497" y="7752"/>
                    <a:pt x="10175" y="8406"/>
                  </a:cubicBezTo>
                  <a:lnTo>
                    <a:pt x="10175" y="8406"/>
                  </a:lnTo>
                  <a:cubicBezTo>
                    <a:pt x="7529" y="10423"/>
                    <a:pt x="4986" y="12578"/>
                    <a:pt x="2370" y="14640"/>
                  </a:cubicBezTo>
                  <a:cubicBezTo>
                    <a:pt x="1694" y="15197"/>
                    <a:pt x="997" y="15734"/>
                    <a:pt x="281" y="16271"/>
                  </a:cubicBezTo>
                  <a:cubicBezTo>
                    <a:pt x="17" y="16469"/>
                    <a:pt x="191" y="16887"/>
                    <a:pt x="440" y="16887"/>
                  </a:cubicBezTo>
                  <a:cubicBezTo>
                    <a:pt x="491" y="16887"/>
                    <a:pt x="545" y="16869"/>
                    <a:pt x="599" y="16828"/>
                  </a:cubicBezTo>
                  <a:cubicBezTo>
                    <a:pt x="3384" y="14740"/>
                    <a:pt x="6030" y="12492"/>
                    <a:pt x="8736" y="10343"/>
                  </a:cubicBezTo>
                  <a:cubicBezTo>
                    <a:pt x="9432" y="9786"/>
                    <a:pt x="10128" y="9249"/>
                    <a:pt x="10824" y="8712"/>
                  </a:cubicBezTo>
                  <a:cubicBezTo>
                    <a:pt x="10983" y="8593"/>
                    <a:pt x="11043" y="8374"/>
                    <a:pt x="10884" y="8215"/>
                  </a:cubicBezTo>
                  <a:cubicBezTo>
                    <a:pt x="9452" y="6763"/>
                    <a:pt x="7820" y="5490"/>
                    <a:pt x="6209" y="4236"/>
                  </a:cubicBezTo>
                  <a:cubicBezTo>
                    <a:pt x="4677" y="3043"/>
                    <a:pt x="3126" y="1889"/>
                    <a:pt x="1574" y="755"/>
                  </a:cubicBezTo>
                  <a:cubicBezTo>
                    <a:pt x="1256" y="516"/>
                    <a:pt x="938" y="278"/>
                    <a:pt x="599" y="59"/>
                  </a:cubicBezTo>
                  <a:cubicBezTo>
                    <a:pt x="545" y="18"/>
                    <a:pt x="490" y="1"/>
                    <a:pt x="4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90" name="Google Shape;1335;p44">
            <a:extLst>
              <a:ext uri="{FF2B5EF4-FFF2-40B4-BE49-F238E27FC236}">
                <a16:creationId xmlns:a16="http://schemas.microsoft.com/office/drawing/2014/main" id="{40571611-7E17-4B69-8762-9A78BDAC3F21}"/>
              </a:ext>
            </a:extLst>
          </p:cNvPr>
          <p:cNvGrpSpPr/>
          <p:nvPr/>
        </p:nvGrpSpPr>
        <p:grpSpPr>
          <a:xfrm rot="5400000">
            <a:off x="6868397" y="3371867"/>
            <a:ext cx="340065" cy="168767"/>
            <a:chOff x="5722013" y="3462757"/>
            <a:chExt cx="1016333" cy="438471"/>
          </a:xfrm>
        </p:grpSpPr>
        <p:sp>
          <p:nvSpPr>
            <p:cNvPr id="91" name="Google Shape;1336;p44">
              <a:extLst>
                <a:ext uri="{FF2B5EF4-FFF2-40B4-BE49-F238E27FC236}">
                  <a16:creationId xmlns:a16="http://schemas.microsoft.com/office/drawing/2014/main" id="{02120E13-D200-4A83-A938-898A4795A642}"/>
                </a:ext>
              </a:extLst>
            </p:cNvPr>
            <p:cNvSpPr/>
            <p:nvPr/>
          </p:nvSpPr>
          <p:spPr>
            <a:xfrm>
              <a:off x="5722013" y="3662338"/>
              <a:ext cx="996349" cy="46775"/>
            </a:xfrm>
            <a:custGeom>
              <a:avLst/>
              <a:gdLst/>
              <a:ahLst/>
              <a:cxnLst/>
              <a:rect l="l" t="t" r="r" b="b"/>
              <a:pathLst>
                <a:path w="90970" h="1871" extrusionOk="0">
                  <a:moveTo>
                    <a:pt x="22758" y="1"/>
                  </a:moveTo>
                  <a:lnTo>
                    <a:pt x="17069" y="41"/>
                  </a:lnTo>
                  <a:cubicBezTo>
                    <a:pt x="15179" y="80"/>
                    <a:pt x="13269" y="80"/>
                    <a:pt x="11379" y="140"/>
                  </a:cubicBezTo>
                  <a:cubicBezTo>
                    <a:pt x="9489" y="200"/>
                    <a:pt x="7580" y="259"/>
                    <a:pt x="5690" y="339"/>
                  </a:cubicBezTo>
                  <a:cubicBezTo>
                    <a:pt x="3800" y="419"/>
                    <a:pt x="1890" y="498"/>
                    <a:pt x="1" y="637"/>
                  </a:cubicBezTo>
                  <a:lnTo>
                    <a:pt x="1" y="797"/>
                  </a:lnTo>
                  <a:cubicBezTo>
                    <a:pt x="1890" y="936"/>
                    <a:pt x="3800" y="1035"/>
                    <a:pt x="5690" y="1135"/>
                  </a:cubicBezTo>
                  <a:cubicBezTo>
                    <a:pt x="7580" y="1214"/>
                    <a:pt x="9470" y="1294"/>
                    <a:pt x="11379" y="1373"/>
                  </a:cubicBezTo>
                  <a:cubicBezTo>
                    <a:pt x="15159" y="1533"/>
                    <a:pt x="18938" y="1632"/>
                    <a:pt x="22738" y="1732"/>
                  </a:cubicBezTo>
                  <a:cubicBezTo>
                    <a:pt x="24628" y="1771"/>
                    <a:pt x="26518" y="1811"/>
                    <a:pt x="28427" y="1831"/>
                  </a:cubicBezTo>
                  <a:lnTo>
                    <a:pt x="34117" y="1871"/>
                  </a:lnTo>
                  <a:lnTo>
                    <a:pt x="45475" y="1831"/>
                  </a:lnTo>
                  <a:cubicBezTo>
                    <a:pt x="53074" y="1811"/>
                    <a:pt x="60653" y="1751"/>
                    <a:pt x="68233" y="1612"/>
                  </a:cubicBezTo>
                  <a:cubicBezTo>
                    <a:pt x="75812" y="1453"/>
                    <a:pt x="83391" y="1214"/>
                    <a:pt x="90970" y="797"/>
                  </a:cubicBezTo>
                  <a:lnTo>
                    <a:pt x="90970" y="618"/>
                  </a:lnTo>
                  <a:cubicBezTo>
                    <a:pt x="85708" y="714"/>
                    <a:pt x="80446" y="773"/>
                    <a:pt x="75184" y="773"/>
                  </a:cubicBezTo>
                  <a:cubicBezTo>
                    <a:pt x="72867" y="773"/>
                    <a:pt x="70550" y="761"/>
                    <a:pt x="68233" y="737"/>
                  </a:cubicBezTo>
                  <a:cubicBezTo>
                    <a:pt x="60653" y="717"/>
                    <a:pt x="53074" y="578"/>
                    <a:pt x="45495" y="419"/>
                  </a:cubicBezTo>
                  <a:lnTo>
                    <a:pt x="39806" y="299"/>
                  </a:lnTo>
                  <a:lnTo>
                    <a:pt x="34136" y="140"/>
                  </a:lnTo>
                  <a:lnTo>
                    <a:pt x="28447" y="21"/>
                  </a:lnTo>
                  <a:cubicBezTo>
                    <a:pt x="26557" y="1"/>
                    <a:pt x="24648" y="1"/>
                    <a:pt x="2275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2" name="Google Shape;1337;p44">
              <a:extLst>
                <a:ext uri="{FF2B5EF4-FFF2-40B4-BE49-F238E27FC236}">
                  <a16:creationId xmlns:a16="http://schemas.microsoft.com/office/drawing/2014/main" id="{1244EABE-A2C3-4D61-BA2A-ED82ECC98CA4}"/>
                </a:ext>
              </a:extLst>
            </p:cNvPr>
            <p:cNvSpPr/>
            <p:nvPr/>
          </p:nvSpPr>
          <p:spPr>
            <a:xfrm>
              <a:off x="6418707" y="3462757"/>
              <a:ext cx="319640" cy="438471"/>
            </a:xfrm>
            <a:custGeom>
              <a:avLst/>
              <a:gdLst/>
              <a:ahLst/>
              <a:cxnLst/>
              <a:rect l="l" t="t" r="r" b="b"/>
              <a:pathLst>
                <a:path w="11043" h="16887" extrusionOk="0">
                  <a:moveTo>
                    <a:pt x="439" y="1"/>
                  </a:moveTo>
                  <a:cubicBezTo>
                    <a:pt x="186" y="1"/>
                    <a:pt x="1" y="418"/>
                    <a:pt x="281" y="616"/>
                  </a:cubicBezTo>
                  <a:cubicBezTo>
                    <a:pt x="2947" y="2506"/>
                    <a:pt x="5553" y="4455"/>
                    <a:pt x="8059" y="6544"/>
                  </a:cubicBezTo>
                  <a:cubicBezTo>
                    <a:pt x="8778" y="7140"/>
                    <a:pt x="9497" y="7752"/>
                    <a:pt x="10175" y="8406"/>
                  </a:cubicBezTo>
                  <a:lnTo>
                    <a:pt x="10175" y="8406"/>
                  </a:lnTo>
                  <a:cubicBezTo>
                    <a:pt x="7529" y="10423"/>
                    <a:pt x="4986" y="12578"/>
                    <a:pt x="2370" y="14640"/>
                  </a:cubicBezTo>
                  <a:cubicBezTo>
                    <a:pt x="1694" y="15197"/>
                    <a:pt x="997" y="15734"/>
                    <a:pt x="281" y="16271"/>
                  </a:cubicBezTo>
                  <a:cubicBezTo>
                    <a:pt x="17" y="16469"/>
                    <a:pt x="191" y="16887"/>
                    <a:pt x="440" y="16887"/>
                  </a:cubicBezTo>
                  <a:cubicBezTo>
                    <a:pt x="491" y="16887"/>
                    <a:pt x="545" y="16869"/>
                    <a:pt x="599" y="16828"/>
                  </a:cubicBezTo>
                  <a:cubicBezTo>
                    <a:pt x="3384" y="14740"/>
                    <a:pt x="6030" y="12492"/>
                    <a:pt x="8736" y="10343"/>
                  </a:cubicBezTo>
                  <a:cubicBezTo>
                    <a:pt x="9432" y="9786"/>
                    <a:pt x="10128" y="9249"/>
                    <a:pt x="10824" y="8712"/>
                  </a:cubicBezTo>
                  <a:cubicBezTo>
                    <a:pt x="10983" y="8593"/>
                    <a:pt x="11043" y="8374"/>
                    <a:pt x="10884" y="8215"/>
                  </a:cubicBezTo>
                  <a:cubicBezTo>
                    <a:pt x="9452" y="6763"/>
                    <a:pt x="7820" y="5490"/>
                    <a:pt x="6209" y="4236"/>
                  </a:cubicBezTo>
                  <a:cubicBezTo>
                    <a:pt x="4677" y="3043"/>
                    <a:pt x="3126" y="1889"/>
                    <a:pt x="1574" y="755"/>
                  </a:cubicBezTo>
                  <a:cubicBezTo>
                    <a:pt x="1256" y="516"/>
                    <a:pt x="938" y="278"/>
                    <a:pt x="599" y="59"/>
                  </a:cubicBezTo>
                  <a:cubicBezTo>
                    <a:pt x="545" y="18"/>
                    <a:pt x="490" y="1"/>
                    <a:pt x="4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3" name="Google Shape;1318;p44">
            <a:extLst>
              <a:ext uri="{FF2B5EF4-FFF2-40B4-BE49-F238E27FC236}">
                <a16:creationId xmlns:a16="http://schemas.microsoft.com/office/drawing/2014/main" id="{3FDE065A-35D4-4218-9CA7-4385B00DC032}"/>
              </a:ext>
            </a:extLst>
          </p:cNvPr>
          <p:cNvSpPr txBox="1"/>
          <p:nvPr/>
        </p:nvSpPr>
        <p:spPr>
          <a:xfrm>
            <a:off x="1122220" y="2260981"/>
            <a:ext cx="2759643" cy="478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 Lên án xã hội, khát khao cuộc sống ý nghĩa</a:t>
            </a:r>
            <a:endParaRPr kumimoji="0"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94" name="Google Shape;1335;p44">
            <a:extLst>
              <a:ext uri="{FF2B5EF4-FFF2-40B4-BE49-F238E27FC236}">
                <a16:creationId xmlns:a16="http://schemas.microsoft.com/office/drawing/2014/main" id="{93762672-806D-416B-BF28-5DD0C22A529A}"/>
              </a:ext>
            </a:extLst>
          </p:cNvPr>
          <p:cNvGrpSpPr/>
          <p:nvPr/>
        </p:nvGrpSpPr>
        <p:grpSpPr>
          <a:xfrm rot="5400000">
            <a:off x="2263249" y="3258686"/>
            <a:ext cx="340065" cy="168767"/>
            <a:chOff x="5722013" y="3462757"/>
            <a:chExt cx="1016333" cy="438471"/>
          </a:xfrm>
        </p:grpSpPr>
        <p:sp>
          <p:nvSpPr>
            <p:cNvPr id="95" name="Google Shape;1336;p44">
              <a:extLst>
                <a:ext uri="{FF2B5EF4-FFF2-40B4-BE49-F238E27FC236}">
                  <a16:creationId xmlns:a16="http://schemas.microsoft.com/office/drawing/2014/main" id="{E8CAED20-657B-46FF-9438-7FB35FB58F03}"/>
                </a:ext>
              </a:extLst>
            </p:cNvPr>
            <p:cNvSpPr/>
            <p:nvPr/>
          </p:nvSpPr>
          <p:spPr>
            <a:xfrm>
              <a:off x="5722013" y="3662338"/>
              <a:ext cx="996349" cy="46775"/>
            </a:xfrm>
            <a:custGeom>
              <a:avLst/>
              <a:gdLst/>
              <a:ahLst/>
              <a:cxnLst/>
              <a:rect l="l" t="t" r="r" b="b"/>
              <a:pathLst>
                <a:path w="90970" h="1871" extrusionOk="0">
                  <a:moveTo>
                    <a:pt x="22758" y="1"/>
                  </a:moveTo>
                  <a:lnTo>
                    <a:pt x="17069" y="41"/>
                  </a:lnTo>
                  <a:cubicBezTo>
                    <a:pt x="15179" y="80"/>
                    <a:pt x="13269" y="80"/>
                    <a:pt x="11379" y="140"/>
                  </a:cubicBezTo>
                  <a:cubicBezTo>
                    <a:pt x="9489" y="200"/>
                    <a:pt x="7580" y="259"/>
                    <a:pt x="5690" y="339"/>
                  </a:cubicBezTo>
                  <a:cubicBezTo>
                    <a:pt x="3800" y="419"/>
                    <a:pt x="1890" y="498"/>
                    <a:pt x="1" y="637"/>
                  </a:cubicBezTo>
                  <a:lnTo>
                    <a:pt x="1" y="797"/>
                  </a:lnTo>
                  <a:cubicBezTo>
                    <a:pt x="1890" y="936"/>
                    <a:pt x="3800" y="1035"/>
                    <a:pt x="5690" y="1135"/>
                  </a:cubicBezTo>
                  <a:cubicBezTo>
                    <a:pt x="7580" y="1214"/>
                    <a:pt x="9470" y="1294"/>
                    <a:pt x="11379" y="1373"/>
                  </a:cubicBezTo>
                  <a:cubicBezTo>
                    <a:pt x="15159" y="1533"/>
                    <a:pt x="18938" y="1632"/>
                    <a:pt x="22738" y="1732"/>
                  </a:cubicBezTo>
                  <a:cubicBezTo>
                    <a:pt x="24628" y="1771"/>
                    <a:pt x="26518" y="1811"/>
                    <a:pt x="28427" y="1831"/>
                  </a:cubicBezTo>
                  <a:lnTo>
                    <a:pt x="34117" y="1871"/>
                  </a:lnTo>
                  <a:lnTo>
                    <a:pt x="45475" y="1831"/>
                  </a:lnTo>
                  <a:cubicBezTo>
                    <a:pt x="53074" y="1811"/>
                    <a:pt x="60653" y="1751"/>
                    <a:pt x="68233" y="1612"/>
                  </a:cubicBezTo>
                  <a:cubicBezTo>
                    <a:pt x="75812" y="1453"/>
                    <a:pt x="83391" y="1214"/>
                    <a:pt x="90970" y="797"/>
                  </a:cubicBezTo>
                  <a:lnTo>
                    <a:pt x="90970" y="618"/>
                  </a:lnTo>
                  <a:cubicBezTo>
                    <a:pt x="85708" y="714"/>
                    <a:pt x="80446" y="773"/>
                    <a:pt x="75184" y="773"/>
                  </a:cubicBezTo>
                  <a:cubicBezTo>
                    <a:pt x="72867" y="773"/>
                    <a:pt x="70550" y="761"/>
                    <a:pt x="68233" y="737"/>
                  </a:cubicBezTo>
                  <a:cubicBezTo>
                    <a:pt x="60653" y="717"/>
                    <a:pt x="53074" y="578"/>
                    <a:pt x="45495" y="419"/>
                  </a:cubicBezTo>
                  <a:lnTo>
                    <a:pt x="39806" y="299"/>
                  </a:lnTo>
                  <a:lnTo>
                    <a:pt x="34136" y="140"/>
                  </a:lnTo>
                  <a:lnTo>
                    <a:pt x="28447" y="21"/>
                  </a:lnTo>
                  <a:cubicBezTo>
                    <a:pt x="26557" y="1"/>
                    <a:pt x="24648" y="1"/>
                    <a:pt x="2275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6" name="Google Shape;1337;p44">
              <a:extLst>
                <a:ext uri="{FF2B5EF4-FFF2-40B4-BE49-F238E27FC236}">
                  <a16:creationId xmlns:a16="http://schemas.microsoft.com/office/drawing/2014/main" id="{F24575C0-53C0-4553-B773-DD1E3FC558D1}"/>
                </a:ext>
              </a:extLst>
            </p:cNvPr>
            <p:cNvSpPr/>
            <p:nvPr/>
          </p:nvSpPr>
          <p:spPr>
            <a:xfrm>
              <a:off x="6418707" y="3462757"/>
              <a:ext cx="319640" cy="438471"/>
            </a:xfrm>
            <a:custGeom>
              <a:avLst/>
              <a:gdLst/>
              <a:ahLst/>
              <a:cxnLst/>
              <a:rect l="l" t="t" r="r" b="b"/>
              <a:pathLst>
                <a:path w="11043" h="16887" extrusionOk="0">
                  <a:moveTo>
                    <a:pt x="439" y="1"/>
                  </a:moveTo>
                  <a:cubicBezTo>
                    <a:pt x="186" y="1"/>
                    <a:pt x="1" y="418"/>
                    <a:pt x="281" y="616"/>
                  </a:cubicBezTo>
                  <a:cubicBezTo>
                    <a:pt x="2947" y="2506"/>
                    <a:pt x="5553" y="4455"/>
                    <a:pt x="8059" y="6544"/>
                  </a:cubicBezTo>
                  <a:cubicBezTo>
                    <a:pt x="8778" y="7140"/>
                    <a:pt x="9497" y="7752"/>
                    <a:pt x="10175" y="8406"/>
                  </a:cubicBezTo>
                  <a:lnTo>
                    <a:pt x="10175" y="8406"/>
                  </a:lnTo>
                  <a:cubicBezTo>
                    <a:pt x="7529" y="10423"/>
                    <a:pt x="4986" y="12578"/>
                    <a:pt x="2370" y="14640"/>
                  </a:cubicBezTo>
                  <a:cubicBezTo>
                    <a:pt x="1694" y="15197"/>
                    <a:pt x="997" y="15734"/>
                    <a:pt x="281" y="16271"/>
                  </a:cubicBezTo>
                  <a:cubicBezTo>
                    <a:pt x="17" y="16469"/>
                    <a:pt x="191" y="16887"/>
                    <a:pt x="440" y="16887"/>
                  </a:cubicBezTo>
                  <a:cubicBezTo>
                    <a:pt x="491" y="16887"/>
                    <a:pt x="545" y="16869"/>
                    <a:pt x="599" y="16828"/>
                  </a:cubicBezTo>
                  <a:cubicBezTo>
                    <a:pt x="3384" y="14740"/>
                    <a:pt x="6030" y="12492"/>
                    <a:pt x="8736" y="10343"/>
                  </a:cubicBezTo>
                  <a:cubicBezTo>
                    <a:pt x="9432" y="9786"/>
                    <a:pt x="10128" y="9249"/>
                    <a:pt x="10824" y="8712"/>
                  </a:cubicBezTo>
                  <a:cubicBezTo>
                    <a:pt x="10983" y="8593"/>
                    <a:pt x="11043" y="8374"/>
                    <a:pt x="10884" y="8215"/>
                  </a:cubicBezTo>
                  <a:cubicBezTo>
                    <a:pt x="9452" y="6763"/>
                    <a:pt x="7820" y="5490"/>
                    <a:pt x="6209" y="4236"/>
                  </a:cubicBezTo>
                  <a:cubicBezTo>
                    <a:pt x="4677" y="3043"/>
                    <a:pt x="3126" y="1889"/>
                    <a:pt x="1574" y="755"/>
                  </a:cubicBezTo>
                  <a:cubicBezTo>
                    <a:pt x="1256" y="516"/>
                    <a:pt x="938" y="278"/>
                    <a:pt x="599" y="59"/>
                  </a:cubicBezTo>
                  <a:cubicBezTo>
                    <a:pt x="545" y="18"/>
                    <a:pt x="490" y="1"/>
                    <a:pt x="4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26E9E91F-3E23-4776-81CA-D281506CCC8C}"/>
              </a:ext>
            </a:extLst>
          </p:cNvPr>
          <p:cNvSpPr/>
          <p:nvPr/>
        </p:nvSpPr>
        <p:spPr>
          <a:xfrm>
            <a:off x="5797529" y="1894302"/>
            <a:ext cx="2231025" cy="1200329"/>
          </a:xfrm>
          <a:prstGeom prst="rect">
            <a:avLst/>
          </a:prstGeom>
        </p:spPr>
        <p:txBody>
          <a:bodyPr wrap="square">
            <a:spAutoFit/>
          </a:bodyPr>
          <a:lstStyle/>
          <a:p>
            <a:pPr algn="just" defTabSz="685800">
              <a:buClrTx/>
            </a:pPr>
            <a:r>
              <a:rPr lang="vi-VN" sz="1800" b="1" i="1" kern="1200" dirty="0">
                <a:solidFill>
                  <a:prstClr val="black"/>
                </a:solidFill>
                <a:latin typeface="Times New Roman" panose="02020603050405020304" pitchFamily="18" charset="0"/>
                <a:cs typeface="Times New Roman" panose="02020603050405020304" pitchFamily="18" charset="0"/>
              </a:rPr>
              <a:t>Giăng sáng, Đời thừa, Mua </a:t>
            </a:r>
            <a:r>
              <a:rPr lang="vi-VN" sz="1800" b="1" i="1" kern="1200" dirty="0" smtClean="0">
                <a:solidFill>
                  <a:prstClr val="black"/>
                </a:solidFill>
                <a:latin typeface="Times New Roman" panose="02020603050405020304" pitchFamily="18" charset="0"/>
                <a:cs typeface="Times New Roman" panose="02020603050405020304" pitchFamily="18" charset="0"/>
              </a:rPr>
              <a:t>nhà,</a:t>
            </a:r>
            <a:r>
              <a:rPr lang="en-US" sz="1800" b="1" i="1" kern="1200" dirty="0">
                <a:solidFill>
                  <a:prstClr val="black"/>
                </a:solidFill>
                <a:latin typeface="Times New Roman" panose="02020603050405020304" pitchFamily="18" charset="0"/>
                <a:cs typeface="Times New Roman" panose="02020603050405020304" pitchFamily="18" charset="0"/>
              </a:rPr>
              <a:t>…</a:t>
            </a:r>
            <a:r>
              <a:rPr lang="vi-VN" sz="1800" b="1" i="1" kern="1200" dirty="0">
                <a:solidFill>
                  <a:prstClr val="black"/>
                </a:solidFill>
                <a:latin typeface="Times New Roman" panose="02020603050405020304" pitchFamily="18" charset="0"/>
                <a:cs typeface="Times New Roman" panose="02020603050405020304" pitchFamily="18" charset="0"/>
              </a:rPr>
              <a:t> tiểu thuyết Sống mòn</a:t>
            </a:r>
            <a:r>
              <a:rPr lang="vi-VN" sz="1800" b="1" i="1" kern="1200" dirty="0" smtClean="0">
                <a:solidFill>
                  <a:prstClr val="black"/>
                </a:solidFill>
                <a:latin typeface="Times New Roman" panose="02020603050405020304" pitchFamily="18" charset="0"/>
                <a:cs typeface="Times New Roman" panose="02020603050405020304" pitchFamily="18" charset="0"/>
              </a:rPr>
              <a:t>...</a:t>
            </a:r>
            <a:endParaRPr lang="en-BZ" sz="1800" b="1" i="1" kern="1200"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C24D090-C8ED-4034-8C15-8827F506E9B0}"/>
              </a:ext>
            </a:extLst>
          </p:cNvPr>
          <p:cNvPicPr>
            <a:picLocks noChangeAspect="1"/>
          </p:cNvPicPr>
          <p:nvPr/>
        </p:nvPicPr>
        <p:blipFill>
          <a:blip r:embed="rId3"/>
          <a:stretch>
            <a:fillRect/>
          </a:stretch>
        </p:blipFill>
        <p:spPr>
          <a:xfrm rot="971074">
            <a:off x="2713708" y="3250800"/>
            <a:ext cx="1160629" cy="1755422"/>
          </a:xfrm>
          <a:prstGeom prst="rect">
            <a:avLst/>
          </a:prstGeom>
        </p:spPr>
      </p:pic>
      <p:pic>
        <p:nvPicPr>
          <p:cNvPr id="7" name="Picture 6">
            <a:extLst>
              <a:ext uri="{FF2B5EF4-FFF2-40B4-BE49-F238E27FC236}">
                <a16:creationId xmlns:a16="http://schemas.microsoft.com/office/drawing/2014/main" id="{63540936-0775-484F-9B2F-EC5070089BB7}"/>
              </a:ext>
            </a:extLst>
          </p:cNvPr>
          <p:cNvPicPr>
            <a:picLocks noChangeAspect="1"/>
          </p:cNvPicPr>
          <p:nvPr/>
        </p:nvPicPr>
        <p:blipFill>
          <a:blip r:embed="rId4"/>
          <a:stretch>
            <a:fillRect/>
          </a:stretch>
        </p:blipFill>
        <p:spPr>
          <a:xfrm rot="20877418">
            <a:off x="5901438" y="3235728"/>
            <a:ext cx="1406866" cy="1704038"/>
          </a:xfrm>
          <a:prstGeom prst="rect">
            <a:avLst/>
          </a:prstGeom>
        </p:spPr>
      </p:pic>
      <p:pic>
        <p:nvPicPr>
          <p:cNvPr id="26" name="Picture 25" descr="A picture containing text, book&#10;&#10;Description automatically generated">
            <a:extLst>
              <a:ext uri="{FF2B5EF4-FFF2-40B4-BE49-F238E27FC236}">
                <a16:creationId xmlns:a16="http://schemas.microsoft.com/office/drawing/2014/main" id="{AE13C479-08E4-4FFE-82E1-F5891D34518C}"/>
              </a:ext>
            </a:extLst>
          </p:cNvPr>
          <p:cNvPicPr>
            <a:picLocks noChangeAspect="1"/>
          </p:cNvPicPr>
          <p:nvPr/>
        </p:nvPicPr>
        <p:blipFill>
          <a:blip r:embed="rId5"/>
          <a:stretch>
            <a:fillRect/>
          </a:stretch>
        </p:blipFill>
        <p:spPr>
          <a:xfrm rot="20900609">
            <a:off x="805188" y="3321725"/>
            <a:ext cx="1577558" cy="1728114"/>
          </a:xfrm>
          <a:prstGeom prst="rect">
            <a:avLst/>
          </a:prstGeom>
        </p:spPr>
      </p:pic>
      <p:sp>
        <p:nvSpPr>
          <p:cNvPr id="123" name="Google Shape;547;p20">
            <a:extLst>
              <a:ext uri="{FF2B5EF4-FFF2-40B4-BE49-F238E27FC236}">
                <a16:creationId xmlns:a16="http://schemas.microsoft.com/office/drawing/2014/main" id="{C4BBCF47-87C2-4ADA-A308-53236DEC552D}"/>
              </a:ext>
            </a:extLst>
          </p:cNvPr>
          <p:cNvSpPr txBox="1">
            <a:spLocks noGrp="1"/>
          </p:cNvSpPr>
          <p:nvPr>
            <p:ph type="title"/>
          </p:nvPr>
        </p:nvSpPr>
        <p:spPr>
          <a:xfrm>
            <a:off x="478625" y="-16693"/>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a:t>
            </a:r>
            <a:br>
              <a:rPr lang="en-US" sz="2400" dirty="0" smtClean="0">
                <a:latin typeface="Times New Roman" panose="02020603050405020304" pitchFamily="18" charset="0"/>
                <a:cs typeface="Times New Roman" panose="02020603050405020304" pitchFamily="18" charset="0"/>
              </a:rPr>
            </a:br>
            <a:r>
              <a:rPr lang="en-US" sz="2400" dirty="0" err="1" smtClean="0">
                <a:latin typeface="Times New Roman" panose="02020603050405020304" pitchFamily="18" charset="0"/>
                <a:cs typeface="Times New Roman" panose="02020603050405020304" pitchFamily="18" charset="0"/>
              </a:rPr>
              <a:t>a.Trước</a:t>
            </a:r>
            <a:r>
              <a:rPr lang="en-US" sz="2400" dirty="0" smtClean="0">
                <a:latin typeface="Times New Roman" panose="02020603050405020304" pitchFamily="18" charset="0"/>
                <a:cs typeface="Times New Roman" panose="02020603050405020304" pitchFamily="18" charset="0"/>
              </a:rPr>
              <a:t> CMT8:</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ng</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ng</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nghèo</a:t>
            </a:r>
            <a:endParaRPr sz="2400" dirty="0">
              <a:latin typeface="Times New Roman" panose="02020603050405020304" pitchFamily="18" charset="0"/>
              <a:cs typeface="Times New Roman" panose="02020603050405020304" pitchFamily="18" charset="0"/>
            </a:endParaRPr>
          </a:p>
        </p:txBody>
      </p:sp>
      <p:sp>
        <p:nvSpPr>
          <p:cNvPr id="124" name="Google Shape;547;p20">
            <a:extLst>
              <a:ext uri="{FF2B5EF4-FFF2-40B4-BE49-F238E27FC236}">
                <a16:creationId xmlns:a16="http://schemas.microsoft.com/office/drawing/2014/main" id="{2CF289A9-1912-4A0E-9272-5CDD39E8ED4E}"/>
              </a:ext>
            </a:extLst>
          </p:cNvPr>
          <p:cNvSpPr txBox="1">
            <a:spLocks/>
          </p:cNvSpPr>
          <p:nvPr/>
        </p:nvSpPr>
        <p:spPr>
          <a:xfrm>
            <a:off x="2925035" y="1083596"/>
            <a:ext cx="2945829" cy="6261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buSzPts val="1100"/>
              <a:buFont typeface="Arial"/>
              <a:buNone/>
            </a:pPr>
            <a:r>
              <a:rPr lang="en-US" sz="2400" dirty="0" smtClean="0">
                <a:solidFill>
                  <a:schemeClr val="bg1"/>
                </a:solidFill>
                <a:highlight>
                  <a:srgbClr val="000080"/>
                </a:highlight>
                <a:latin typeface="Times New Roman" panose="02020603050405020304" pitchFamily="18" charset="0"/>
                <a:cs typeface="Times New Roman" panose="02020603050405020304" pitchFamily="18" charset="0"/>
              </a:rPr>
              <a:t>-N</a:t>
            </a:r>
            <a:r>
              <a:rPr lang="vi-VN" sz="2400" dirty="0">
                <a:solidFill>
                  <a:schemeClr val="bg1"/>
                </a:solidFill>
                <a:highlight>
                  <a:srgbClr val="000080"/>
                </a:highlight>
                <a:latin typeface="Times New Roman" panose="02020603050405020304" pitchFamily="18" charset="0"/>
                <a:cs typeface="Times New Roman" panose="02020603050405020304" pitchFamily="18" charset="0"/>
              </a:rPr>
              <a:t>gười trí thức</a:t>
            </a:r>
          </a:p>
        </p:txBody>
      </p:sp>
    </p:spTree>
    <p:extLst>
      <p:ext uri="{BB962C8B-B14F-4D97-AF65-F5344CB8AC3E}">
        <p14:creationId xmlns:p14="http://schemas.microsoft.com/office/powerpoint/2010/main" val="63736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1" name="TextBox 60">
            <a:extLst>
              <a:ext uri="{FF2B5EF4-FFF2-40B4-BE49-F238E27FC236}">
                <a16:creationId xmlns:a16="http://schemas.microsoft.com/office/drawing/2014/main" id="{60A2A3F1-DCC2-4DAF-8D23-9DEEA684D46A}"/>
              </a:ext>
            </a:extLst>
          </p:cNvPr>
          <p:cNvSpPr txBox="1"/>
          <p:nvPr/>
        </p:nvSpPr>
        <p:spPr>
          <a:xfrm>
            <a:off x="-79519" y="193715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62" name="Google Shape;1283;p44">
            <a:extLst>
              <a:ext uri="{FF2B5EF4-FFF2-40B4-BE49-F238E27FC236}">
                <a16:creationId xmlns:a16="http://schemas.microsoft.com/office/drawing/2014/main" id="{D92AD16B-3FF8-434C-B5E7-BF5FBA5FF1E5}"/>
              </a:ext>
            </a:extLst>
          </p:cNvPr>
          <p:cNvGrpSpPr/>
          <p:nvPr/>
        </p:nvGrpSpPr>
        <p:grpSpPr>
          <a:xfrm>
            <a:off x="4691402" y="1578087"/>
            <a:ext cx="939777" cy="607481"/>
            <a:chOff x="4741999" y="1553847"/>
            <a:chExt cx="549575" cy="607481"/>
          </a:xfrm>
        </p:grpSpPr>
        <p:sp>
          <p:nvSpPr>
            <p:cNvPr id="63" name="Google Shape;1284;p44">
              <a:extLst>
                <a:ext uri="{FF2B5EF4-FFF2-40B4-BE49-F238E27FC236}">
                  <a16:creationId xmlns:a16="http://schemas.microsoft.com/office/drawing/2014/main" id="{2BC6BC0A-F1F5-4542-A68B-97FB3E1D3855}"/>
                </a:ext>
              </a:extLst>
            </p:cNvPr>
            <p:cNvSpPr/>
            <p:nvPr/>
          </p:nvSpPr>
          <p:spPr>
            <a:xfrm>
              <a:off x="4741999" y="1553847"/>
              <a:ext cx="549575" cy="607481"/>
            </a:xfrm>
            <a:custGeom>
              <a:avLst/>
              <a:gdLst/>
              <a:ahLst/>
              <a:cxnLst/>
              <a:rect l="l" t="t" r="r" b="b"/>
              <a:pathLst>
                <a:path w="21983" h="28621" extrusionOk="0">
                  <a:moveTo>
                    <a:pt x="11009" y="0"/>
                  </a:moveTo>
                  <a:cubicBezTo>
                    <a:pt x="4938" y="0"/>
                    <a:pt x="1" y="6405"/>
                    <a:pt x="1" y="14311"/>
                  </a:cubicBezTo>
                  <a:cubicBezTo>
                    <a:pt x="1" y="22216"/>
                    <a:pt x="4938" y="28621"/>
                    <a:pt x="11009" y="28621"/>
                  </a:cubicBezTo>
                  <a:cubicBezTo>
                    <a:pt x="17046" y="28621"/>
                    <a:pt x="21983" y="22216"/>
                    <a:pt x="21983" y="14311"/>
                  </a:cubicBezTo>
                  <a:cubicBezTo>
                    <a:pt x="21983" y="6405"/>
                    <a:pt x="17046" y="0"/>
                    <a:pt x="11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 sz="1600" b="1">
                  <a:latin typeface="Times New Roman" panose="02020603050405020304" pitchFamily="18" charset="0"/>
                  <a:ea typeface="Roboto"/>
                  <a:cs typeface="Times New Roman" panose="02020603050405020304" pitchFamily="18" charset="0"/>
                  <a:sym typeface="Roboto"/>
                </a:rPr>
                <a:t>Tác phẩm</a:t>
              </a:r>
              <a:endParaRPr kumimoji="0" sz="10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4" name="Google Shape;1285;p44">
              <a:extLst>
                <a:ext uri="{FF2B5EF4-FFF2-40B4-BE49-F238E27FC236}">
                  <a16:creationId xmlns:a16="http://schemas.microsoft.com/office/drawing/2014/main" id="{0D7BF109-88FE-426D-8DAC-AC92A72165F5}"/>
                </a:ext>
              </a:extLst>
            </p:cNvPr>
            <p:cNvSpPr/>
            <p:nvPr/>
          </p:nvSpPr>
          <p:spPr>
            <a:xfrm>
              <a:off x="4822199" y="1592795"/>
              <a:ext cx="199200" cy="148087"/>
            </a:xfrm>
            <a:custGeom>
              <a:avLst/>
              <a:gdLst/>
              <a:ahLst/>
              <a:cxnLst/>
              <a:rect l="l" t="t" r="r" b="b"/>
              <a:pathLst>
                <a:path w="7968" h="6977" extrusionOk="0">
                  <a:moveTo>
                    <a:pt x="7367" y="0"/>
                  </a:moveTo>
                  <a:cubicBezTo>
                    <a:pt x="3764" y="167"/>
                    <a:pt x="695" y="2802"/>
                    <a:pt x="62" y="6371"/>
                  </a:cubicBezTo>
                  <a:cubicBezTo>
                    <a:pt x="1" y="6735"/>
                    <a:pt x="308" y="6977"/>
                    <a:pt x="581" y="6977"/>
                  </a:cubicBezTo>
                  <a:cubicBezTo>
                    <a:pt x="759" y="6977"/>
                    <a:pt x="923" y="6875"/>
                    <a:pt x="962" y="6638"/>
                  </a:cubicBezTo>
                  <a:cubicBezTo>
                    <a:pt x="1496" y="3503"/>
                    <a:pt x="4165" y="1101"/>
                    <a:pt x="7367" y="934"/>
                  </a:cubicBezTo>
                  <a:cubicBezTo>
                    <a:pt x="7967" y="934"/>
                    <a:pt x="7967" y="0"/>
                    <a:pt x="73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5" name="Google Shape;1286;p44">
              <a:extLst>
                <a:ext uri="{FF2B5EF4-FFF2-40B4-BE49-F238E27FC236}">
                  <a16:creationId xmlns:a16="http://schemas.microsoft.com/office/drawing/2014/main" id="{18A3457A-05D6-425E-BDA9-E9B34F386590}"/>
                </a:ext>
              </a:extLst>
            </p:cNvPr>
            <p:cNvSpPr/>
            <p:nvPr/>
          </p:nvSpPr>
          <p:spPr>
            <a:xfrm>
              <a:off x="5068074" y="1613957"/>
              <a:ext cx="65175" cy="32474"/>
            </a:xfrm>
            <a:custGeom>
              <a:avLst/>
              <a:gdLst/>
              <a:ahLst/>
              <a:cxnLst/>
              <a:rect l="l" t="t" r="r" b="b"/>
              <a:pathLst>
                <a:path w="2607" h="1530" extrusionOk="0">
                  <a:moveTo>
                    <a:pt x="707" y="1"/>
                  </a:moveTo>
                  <a:cubicBezTo>
                    <a:pt x="672" y="1"/>
                    <a:pt x="636" y="2"/>
                    <a:pt x="601" y="4"/>
                  </a:cubicBezTo>
                  <a:cubicBezTo>
                    <a:pt x="11" y="37"/>
                    <a:pt x="0" y="939"/>
                    <a:pt x="570" y="939"/>
                  </a:cubicBezTo>
                  <a:cubicBezTo>
                    <a:pt x="580" y="939"/>
                    <a:pt x="590" y="938"/>
                    <a:pt x="601" y="938"/>
                  </a:cubicBezTo>
                  <a:cubicBezTo>
                    <a:pt x="1001" y="938"/>
                    <a:pt x="1368" y="1071"/>
                    <a:pt x="1635" y="1371"/>
                  </a:cubicBezTo>
                  <a:cubicBezTo>
                    <a:pt x="1731" y="1483"/>
                    <a:pt x="1842" y="1530"/>
                    <a:pt x="1950" y="1530"/>
                  </a:cubicBezTo>
                  <a:cubicBezTo>
                    <a:pt x="2294" y="1530"/>
                    <a:pt x="2606" y="1059"/>
                    <a:pt x="2302" y="704"/>
                  </a:cubicBezTo>
                  <a:cubicBezTo>
                    <a:pt x="1893" y="263"/>
                    <a:pt x="1305" y="1"/>
                    <a:pt x="70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66" name="Google Shape;1287;p44">
            <a:extLst>
              <a:ext uri="{FF2B5EF4-FFF2-40B4-BE49-F238E27FC236}">
                <a16:creationId xmlns:a16="http://schemas.microsoft.com/office/drawing/2014/main" id="{C9DC0258-9D9A-4C73-9049-B9DEBCE9D9D3}"/>
              </a:ext>
            </a:extLst>
          </p:cNvPr>
          <p:cNvGrpSpPr/>
          <p:nvPr/>
        </p:nvGrpSpPr>
        <p:grpSpPr>
          <a:xfrm>
            <a:off x="5075835" y="1470981"/>
            <a:ext cx="2847476" cy="1657538"/>
            <a:chOff x="5219056" y="1502100"/>
            <a:chExt cx="2988534" cy="1287113"/>
          </a:xfrm>
          <a:noFill/>
        </p:grpSpPr>
        <p:sp>
          <p:nvSpPr>
            <p:cNvPr id="67" name="Google Shape;1288;p44">
              <a:extLst>
                <a:ext uri="{FF2B5EF4-FFF2-40B4-BE49-F238E27FC236}">
                  <a16:creationId xmlns:a16="http://schemas.microsoft.com/office/drawing/2014/main" id="{82616F14-AFD4-4A09-9589-9678B8775386}"/>
                </a:ext>
              </a:extLst>
            </p:cNvPr>
            <p:cNvSpPr/>
            <p:nvPr/>
          </p:nvSpPr>
          <p:spPr>
            <a:xfrm>
              <a:off x="5219056" y="1506494"/>
              <a:ext cx="2988534" cy="1252254"/>
            </a:xfrm>
            <a:custGeom>
              <a:avLst/>
              <a:gdLst/>
              <a:ahLst/>
              <a:cxnLst/>
              <a:rect l="l" t="t" r="r" b="b"/>
              <a:pathLst>
                <a:path w="80025" h="58999" extrusionOk="0">
                  <a:moveTo>
                    <a:pt x="53145" y="0"/>
                  </a:moveTo>
                  <a:cubicBezTo>
                    <a:pt x="42731" y="0"/>
                    <a:pt x="33008" y="607"/>
                    <a:pt x="27520" y="1031"/>
                  </a:cubicBezTo>
                  <a:cubicBezTo>
                    <a:pt x="24318" y="1264"/>
                    <a:pt x="21449" y="3265"/>
                    <a:pt x="20148" y="6201"/>
                  </a:cubicBezTo>
                  <a:cubicBezTo>
                    <a:pt x="16079" y="15508"/>
                    <a:pt x="14811" y="29484"/>
                    <a:pt x="14811" y="29484"/>
                  </a:cubicBezTo>
                  <a:lnTo>
                    <a:pt x="1" y="34154"/>
                  </a:lnTo>
                  <a:cubicBezTo>
                    <a:pt x="2669" y="37357"/>
                    <a:pt x="11676" y="39692"/>
                    <a:pt x="11676" y="39692"/>
                  </a:cubicBezTo>
                  <a:lnTo>
                    <a:pt x="11676" y="53301"/>
                  </a:lnTo>
                  <a:cubicBezTo>
                    <a:pt x="11676" y="55136"/>
                    <a:pt x="12910" y="56770"/>
                    <a:pt x="14711" y="57271"/>
                  </a:cubicBezTo>
                  <a:cubicBezTo>
                    <a:pt x="19369" y="58543"/>
                    <a:pt x="26429" y="58999"/>
                    <a:pt x="34140" y="58999"/>
                  </a:cubicBezTo>
                  <a:cubicBezTo>
                    <a:pt x="48462" y="58999"/>
                    <a:pt x="65030" y="57428"/>
                    <a:pt x="72619" y="56604"/>
                  </a:cubicBezTo>
                  <a:cubicBezTo>
                    <a:pt x="75254" y="56337"/>
                    <a:pt x="77356" y="54302"/>
                    <a:pt x="77789" y="51667"/>
                  </a:cubicBezTo>
                  <a:cubicBezTo>
                    <a:pt x="80024" y="37790"/>
                    <a:pt x="77990" y="13573"/>
                    <a:pt x="77156" y="4767"/>
                  </a:cubicBezTo>
                  <a:cubicBezTo>
                    <a:pt x="76956" y="2765"/>
                    <a:pt x="75421" y="1197"/>
                    <a:pt x="73453" y="997"/>
                  </a:cubicBezTo>
                  <a:cubicBezTo>
                    <a:pt x="67047" y="259"/>
                    <a:pt x="59948" y="0"/>
                    <a:pt x="53145"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8" name="Google Shape;1289;p44">
              <a:extLst>
                <a:ext uri="{FF2B5EF4-FFF2-40B4-BE49-F238E27FC236}">
                  <a16:creationId xmlns:a16="http://schemas.microsoft.com/office/drawing/2014/main" id="{57438404-79F3-4575-9DC0-39333C45F1F9}"/>
                </a:ext>
              </a:extLst>
            </p:cNvPr>
            <p:cNvSpPr/>
            <p:nvPr/>
          </p:nvSpPr>
          <p:spPr>
            <a:xfrm>
              <a:off x="7022922" y="1502100"/>
              <a:ext cx="1069449" cy="179563"/>
            </a:xfrm>
            <a:custGeom>
              <a:avLst/>
              <a:gdLst/>
              <a:ahLst/>
              <a:cxnLst/>
              <a:rect l="l" t="t" r="r" b="b"/>
              <a:pathLst>
                <a:path w="28637" h="8460" extrusionOk="0">
                  <a:moveTo>
                    <a:pt x="542" y="0"/>
                  </a:moveTo>
                  <a:cubicBezTo>
                    <a:pt x="0" y="0"/>
                    <a:pt x="20" y="905"/>
                    <a:pt x="600" y="937"/>
                  </a:cubicBezTo>
                  <a:lnTo>
                    <a:pt x="15911" y="2105"/>
                  </a:lnTo>
                  <a:cubicBezTo>
                    <a:pt x="18413" y="2272"/>
                    <a:pt x="20881" y="2472"/>
                    <a:pt x="23383" y="2672"/>
                  </a:cubicBezTo>
                  <a:cubicBezTo>
                    <a:pt x="24684" y="2772"/>
                    <a:pt x="26752" y="2505"/>
                    <a:pt x="27386" y="3973"/>
                  </a:cubicBezTo>
                  <a:cubicBezTo>
                    <a:pt x="27820" y="5007"/>
                    <a:pt x="27586" y="6875"/>
                    <a:pt x="27686" y="8009"/>
                  </a:cubicBezTo>
                  <a:cubicBezTo>
                    <a:pt x="27703" y="8309"/>
                    <a:pt x="27945" y="8459"/>
                    <a:pt x="28178" y="8459"/>
                  </a:cubicBezTo>
                  <a:cubicBezTo>
                    <a:pt x="28412" y="8459"/>
                    <a:pt x="28637" y="8309"/>
                    <a:pt x="28620" y="8009"/>
                  </a:cubicBezTo>
                  <a:cubicBezTo>
                    <a:pt x="28487" y="6441"/>
                    <a:pt x="28587" y="4707"/>
                    <a:pt x="28253" y="3172"/>
                  </a:cubicBezTo>
                  <a:cubicBezTo>
                    <a:pt x="28153" y="2739"/>
                    <a:pt x="28086" y="2438"/>
                    <a:pt x="27786" y="2205"/>
                  </a:cubicBezTo>
                  <a:cubicBezTo>
                    <a:pt x="27319" y="1849"/>
                    <a:pt x="26422" y="1819"/>
                    <a:pt x="25639" y="1819"/>
                  </a:cubicBezTo>
                  <a:cubicBezTo>
                    <a:pt x="25482" y="1819"/>
                    <a:pt x="25330" y="1821"/>
                    <a:pt x="25187" y="1821"/>
                  </a:cubicBezTo>
                  <a:cubicBezTo>
                    <a:pt x="24972" y="1821"/>
                    <a:pt x="24777" y="1818"/>
                    <a:pt x="24617" y="1805"/>
                  </a:cubicBezTo>
                  <a:cubicBezTo>
                    <a:pt x="22983" y="1705"/>
                    <a:pt x="21315" y="1571"/>
                    <a:pt x="19647" y="1438"/>
                  </a:cubicBezTo>
                  <a:cubicBezTo>
                    <a:pt x="13309" y="971"/>
                    <a:pt x="6938" y="470"/>
                    <a:pt x="600" y="3"/>
                  </a:cubicBezTo>
                  <a:cubicBezTo>
                    <a:pt x="580" y="1"/>
                    <a:pt x="561" y="0"/>
                    <a:pt x="542"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9" name="Google Shape;1290;p44">
              <a:extLst>
                <a:ext uri="{FF2B5EF4-FFF2-40B4-BE49-F238E27FC236}">
                  <a16:creationId xmlns:a16="http://schemas.microsoft.com/office/drawing/2014/main" id="{A4232C87-E5E1-4FBF-BE88-D61090F467CB}"/>
                </a:ext>
              </a:extLst>
            </p:cNvPr>
            <p:cNvSpPr/>
            <p:nvPr/>
          </p:nvSpPr>
          <p:spPr>
            <a:xfrm>
              <a:off x="6116545" y="2737212"/>
              <a:ext cx="797353" cy="52001"/>
            </a:xfrm>
            <a:custGeom>
              <a:avLst/>
              <a:gdLst/>
              <a:ahLst/>
              <a:cxnLst/>
              <a:rect l="l" t="t" r="r" b="b"/>
              <a:pathLst>
                <a:path w="21351" h="2450" extrusionOk="0">
                  <a:moveTo>
                    <a:pt x="643" y="0"/>
                  </a:moveTo>
                  <a:cubicBezTo>
                    <a:pt x="152" y="0"/>
                    <a:pt x="0" y="769"/>
                    <a:pt x="519" y="921"/>
                  </a:cubicBezTo>
                  <a:cubicBezTo>
                    <a:pt x="3955" y="1940"/>
                    <a:pt x="7480" y="2449"/>
                    <a:pt x="11006" y="2449"/>
                  </a:cubicBezTo>
                  <a:cubicBezTo>
                    <a:pt x="14293" y="2449"/>
                    <a:pt x="17582" y="2007"/>
                    <a:pt x="20801" y="1121"/>
                  </a:cubicBezTo>
                  <a:cubicBezTo>
                    <a:pt x="21351" y="969"/>
                    <a:pt x="21173" y="200"/>
                    <a:pt x="20703" y="200"/>
                  </a:cubicBezTo>
                  <a:cubicBezTo>
                    <a:pt x="20660" y="200"/>
                    <a:pt x="20615" y="207"/>
                    <a:pt x="20567" y="221"/>
                  </a:cubicBezTo>
                  <a:cubicBezTo>
                    <a:pt x="17417" y="1073"/>
                    <a:pt x="14213" y="1499"/>
                    <a:pt x="11014" y="1499"/>
                  </a:cubicBezTo>
                  <a:cubicBezTo>
                    <a:pt x="7574" y="1499"/>
                    <a:pt x="4140" y="1006"/>
                    <a:pt x="786" y="21"/>
                  </a:cubicBezTo>
                  <a:cubicBezTo>
                    <a:pt x="736" y="7"/>
                    <a:pt x="688" y="0"/>
                    <a:pt x="643" y="0"/>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0" name="Google Shape;1291;p44">
              <a:extLst>
                <a:ext uri="{FF2B5EF4-FFF2-40B4-BE49-F238E27FC236}">
                  <a16:creationId xmlns:a16="http://schemas.microsoft.com/office/drawing/2014/main" id="{3E2154F1-0AB3-4439-8F8B-EBE4651CE0A4}"/>
                </a:ext>
              </a:extLst>
            </p:cNvPr>
            <p:cNvSpPr/>
            <p:nvPr/>
          </p:nvSpPr>
          <p:spPr>
            <a:xfrm>
              <a:off x="5285606" y="2266375"/>
              <a:ext cx="442986" cy="323660"/>
            </a:xfrm>
            <a:custGeom>
              <a:avLst/>
              <a:gdLst/>
              <a:ahLst/>
              <a:cxnLst/>
              <a:rect l="l" t="t" r="r" b="b"/>
              <a:pathLst>
                <a:path w="11862" h="15249" extrusionOk="0">
                  <a:moveTo>
                    <a:pt x="644" y="1"/>
                  </a:moveTo>
                  <a:cubicBezTo>
                    <a:pt x="153" y="1"/>
                    <a:pt x="1" y="769"/>
                    <a:pt x="520" y="922"/>
                  </a:cubicBezTo>
                  <a:cubicBezTo>
                    <a:pt x="2155" y="1455"/>
                    <a:pt x="3789" y="1989"/>
                    <a:pt x="5457" y="2490"/>
                  </a:cubicBezTo>
                  <a:cubicBezTo>
                    <a:pt x="6324" y="2790"/>
                    <a:pt x="7192" y="3057"/>
                    <a:pt x="8092" y="3357"/>
                  </a:cubicBezTo>
                  <a:cubicBezTo>
                    <a:pt x="8559" y="3490"/>
                    <a:pt x="10160" y="3757"/>
                    <a:pt x="10361" y="4091"/>
                  </a:cubicBezTo>
                  <a:cubicBezTo>
                    <a:pt x="10594" y="4491"/>
                    <a:pt x="10194" y="6092"/>
                    <a:pt x="10127" y="6559"/>
                  </a:cubicBezTo>
                  <a:cubicBezTo>
                    <a:pt x="10027" y="7360"/>
                    <a:pt x="9894" y="8194"/>
                    <a:pt x="9794" y="8994"/>
                  </a:cubicBezTo>
                  <a:cubicBezTo>
                    <a:pt x="9527" y="10896"/>
                    <a:pt x="9260" y="12764"/>
                    <a:pt x="8993" y="14665"/>
                  </a:cubicBezTo>
                  <a:cubicBezTo>
                    <a:pt x="8953" y="15021"/>
                    <a:pt x="9255" y="15249"/>
                    <a:pt x="9527" y="15249"/>
                  </a:cubicBezTo>
                  <a:cubicBezTo>
                    <a:pt x="9714" y="15249"/>
                    <a:pt x="9886" y="15142"/>
                    <a:pt x="9927" y="14898"/>
                  </a:cubicBezTo>
                  <a:lnTo>
                    <a:pt x="10861" y="8027"/>
                  </a:lnTo>
                  <a:cubicBezTo>
                    <a:pt x="10994" y="7026"/>
                    <a:pt x="11862" y="4558"/>
                    <a:pt x="11261" y="3624"/>
                  </a:cubicBezTo>
                  <a:cubicBezTo>
                    <a:pt x="10694" y="2656"/>
                    <a:pt x="8559" y="2523"/>
                    <a:pt x="7592" y="2189"/>
                  </a:cubicBezTo>
                  <a:cubicBezTo>
                    <a:pt x="5324" y="1489"/>
                    <a:pt x="3055" y="755"/>
                    <a:pt x="787" y="21"/>
                  </a:cubicBezTo>
                  <a:cubicBezTo>
                    <a:pt x="737" y="7"/>
                    <a:pt x="689" y="1"/>
                    <a:pt x="644" y="1"/>
                  </a:cubicBezTo>
                  <a:close/>
                </a:path>
              </a:pathLst>
            </a:custGeom>
            <a:grpFill/>
            <a:ln w="38100">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1" name="Google Shape;1292;p44">
            <a:extLst>
              <a:ext uri="{FF2B5EF4-FFF2-40B4-BE49-F238E27FC236}">
                <a16:creationId xmlns:a16="http://schemas.microsoft.com/office/drawing/2014/main" id="{6E3ABDEC-2878-470A-826C-12359903C201}"/>
              </a:ext>
            </a:extLst>
          </p:cNvPr>
          <p:cNvGrpSpPr/>
          <p:nvPr/>
        </p:nvGrpSpPr>
        <p:grpSpPr>
          <a:xfrm>
            <a:off x="669716" y="1981496"/>
            <a:ext cx="3197930" cy="1878900"/>
            <a:chOff x="1229100" y="1538968"/>
            <a:chExt cx="3017214" cy="1273543"/>
          </a:xfrm>
          <a:noFill/>
        </p:grpSpPr>
        <p:sp>
          <p:nvSpPr>
            <p:cNvPr id="72" name="Google Shape;1293;p44">
              <a:extLst>
                <a:ext uri="{FF2B5EF4-FFF2-40B4-BE49-F238E27FC236}">
                  <a16:creationId xmlns:a16="http://schemas.microsoft.com/office/drawing/2014/main" id="{1F82B864-34B6-4D31-AADB-9D84CEE55FB2}"/>
                </a:ext>
              </a:extLst>
            </p:cNvPr>
            <p:cNvSpPr/>
            <p:nvPr/>
          </p:nvSpPr>
          <p:spPr>
            <a:xfrm>
              <a:off x="1229100" y="1560066"/>
              <a:ext cx="3017214" cy="1252445"/>
            </a:xfrm>
            <a:custGeom>
              <a:avLst/>
              <a:gdLst/>
              <a:ahLst/>
              <a:cxnLst/>
              <a:rect l="l" t="t" r="r" b="b"/>
              <a:pathLst>
                <a:path w="80658" h="59008" extrusionOk="0">
                  <a:moveTo>
                    <a:pt x="53275" y="0"/>
                  </a:moveTo>
                  <a:cubicBezTo>
                    <a:pt x="41316" y="0"/>
                    <a:pt x="30253" y="808"/>
                    <a:pt x="25452" y="1208"/>
                  </a:cubicBezTo>
                  <a:cubicBezTo>
                    <a:pt x="23717" y="1342"/>
                    <a:pt x="22183" y="2343"/>
                    <a:pt x="21315" y="3877"/>
                  </a:cubicBezTo>
                  <a:cubicBezTo>
                    <a:pt x="16312" y="12917"/>
                    <a:pt x="14844" y="29495"/>
                    <a:pt x="14844" y="29495"/>
                  </a:cubicBezTo>
                  <a:lnTo>
                    <a:pt x="0" y="34132"/>
                  </a:lnTo>
                  <a:cubicBezTo>
                    <a:pt x="2702" y="37368"/>
                    <a:pt x="11709" y="39669"/>
                    <a:pt x="11709" y="39669"/>
                  </a:cubicBezTo>
                  <a:lnTo>
                    <a:pt x="11709" y="56148"/>
                  </a:lnTo>
                  <a:cubicBezTo>
                    <a:pt x="15891" y="58292"/>
                    <a:pt x="24510" y="59008"/>
                    <a:pt x="34148" y="59008"/>
                  </a:cubicBezTo>
                  <a:cubicBezTo>
                    <a:pt x="48801" y="59008"/>
                    <a:pt x="65808" y="57353"/>
                    <a:pt x="73152" y="56548"/>
                  </a:cubicBezTo>
                  <a:cubicBezTo>
                    <a:pt x="75454" y="56315"/>
                    <a:pt x="77322" y="54547"/>
                    <a:pt x="77689" y="52278"/>
                  </a:cubicBezTo>
                  <a:cubicBezTo>
                    <a:pt x="80658" y="35266"/>
                    <a:pt x="76822" y="1442"/>
                    <a:pt x="76822" y="1442"/>
                  </a:cubicBezTo>
                  <a:cubicBezTo>
                    <a:pt x="69638" y="360"/>
                    <a:pt x="61257" y="0"/>
                    <a:pt x="53275" y="0"/>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3" name="Google Shape;1294;p44">
              <a:extLst>
                <a:ext uri="{FF2B5EF4-FFF2-40B4-BE49-F238E27FC236}">
                  <a16:creationId xmlns:a16="http://schemas.microsoft.com/office/drawing/2014/main" id="{6F754359-0405-4F96-97E4-6BAB20671A4C}"/>
                </a:ext>
              </a:extLst>
            </p:cNvPr>
            <p:cNvSpPr/>
            <p:nvPr/>
          </p:nvSpPr>
          <p:spPr>
            <a:xfrm>
              <a:off x="1865687" y="1538968"/>
              <a:ext cx="571287" cy="376489"/>
            </a:xfrm>
            <a:custGeom>
              <a:avLst/>
              <a:gdLst/>
              <a:ahLst/>
              <a:cxnLst/>
              <a:rect l="l" t="t" r="r" b="b"/>
              <a:pathLst>
                <a:path w="15272" h="17738" extrusionOk="0">
                  <a:moveTo>
                    <a:pt x="14703" y="0"/>
                  </a:moveTo>
                  <a:cubicBezTo>
                    <a:pt x="14692" y="0"/>
                    <a:pt x="14682" y="0"/>
                    <a:pt x="14672" y="1"/>
                  </a:cubicBezTo>
                  <a:cubicBezTo>
                    <a:pt x="12270" y="201"/>
                    <a:pt x="9668" y="101"/>
                    <a:pt x="7333" y="568"/>
                  </a:cubicBezTo>
                  <a:cubicBezTo>
                    <a:pt x="5698" y="902"/>
                    <a:pt x="5031" y="1869"/>
                    <a:pt x="4364" y="3303"/>
                  </a:cubicBezTo>
                  <a:cubicBezTo>
                    <a:pt x="2363" y="7740"/>
                    <a:pt x="962" y="12376"/>
                    <a:pt x="61" y="17146"/>
                  </a:cubicBezTo>
                  <a:cubicBezTo>
                    <a:pt x="1" y="17509"/>
                    <a:pt x="304" y="17737"/>
                    <a:pt x="577" y="17737"/>
                  </a:cubicBezTo>
                  <a:cubicBezTo>
                    <a:pt x="756" y="17737"/>
                    <a:pt x="922" y="17638"/>
                    <a:pt x="962" y="17413"/>
                  </a:cubicBezTo>
                  <a:cubicBezTo>
                    <a:pt x="1662" y="13711"/>
                    <a:pt x="2663" y="10075"/>
                    <a:pt x="4031" y="6539"/>
                  </a:cubicBezTo>
                  <a:cubicBezTo>
                    <a:pt x="4431" y="5505"/>
                    <a:pt x="4831" y="4404"/>
                    <a:pt x="5332" y="3437"/>
                  </a:cubicBezTo>
                  <a:cubicBezTo>
                    <a:pt x="6099" y="1969"/>
                    <a:pt x="6733" y="1669"/>
                    <a:pt x="8534" y="1402"/>
                  </a:cubicBezTo>
                  <a:cubicBezTo>
                    <a:pt x="10569" y="1135"/>
                    <a:pt x="12637" y="1102"/>
                    <a:pt x="14672" y="968"/>
                  </a:cubicBezTo>
                  <a:cubicBezTo>
                    <a:pt x="15261" y="903"/>
                    <a:pt x="15272" y="0"/>
                    <a:pt x="14703" y="0"/>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4" name="Google Shape;1295;p44">
              <a:extLst>
                <a:ext uri="{FF2B5EF4-FFF2-40B4-BE49-F238E27FC236}">
                  <a16:creationId xmlns:a16="http://schemas.microsoft.com/office/drawing/2014/main" id="{1518A694-BDDA-4BB9-9C43-A88EB7B5ABD0}"/>
                </a:ext>
              </a:extLst>
            </p:cNvPr>
            <p:cNvSpPr/>
            <p:nvPr/>
          </p:nvSpPr>
          <p:spPr>
            <a:xfrm>
              <a:off x="1272917" y="2268340"/>
              <a:ext cx="814698" cy="520883"/>
            </a:xfrm>
            <a:custGeom>
              <a:avLst/>
              <a:gdLst/>
              <a:ahLst/>
              <a:cxnLst/>
              <a:rect l="l" t="t" r="r" b="b"/>
              <a:pathLst>
                <a:path w="21779" h="24541" extrusionOk="0">
                  <a:moveTo>
                    <a:pt x="758" y="1"/>
                  </a:moveTo>
                  <a:cubicBezTo>
                    <a:pt x="296" y="1"/>
                    <a:pt x="0" y="639"/>
                    <a:pt x="497" y="844"/>
                  </a:cubicBezTo>
                  <a:cubicBezTo>
                    <a:pt x="2198" y="1611"/>
                    <a:pt x="3932" y="2378"/>
                    <a:pt x="5634" y="3112"/>
                  </a:cubicBezTo>
                  <a:cubicBezTo>
                    <a:pt x="6368" y="3445"/>
                    <a:pt x="7101" y="3779"/>
                    <a:pt x="7835" y="4079"/>
                  </a:cubicBezTo>
                  <a:cubicBezTo>
                    <a:pt x="9236" y="4713"/>
                    <a:pt x="9903" y="5280"/>
                    <a:pt x="10370" y="6848"/>
                  </a:cubicBezTo>
                  <a:cubicBezTo>
                    <a:pt x="10871" y="8516"/>
                    <a:pt x="10637" y="10784"/>
                    <a:pt x="10704" y="12519"/>
                  </a:cubicBezTo>
                  <a:cubicBezTo>
                    <a:pt x="10737" y="14286"/>
                    <a:pt x="10771" y="16054"/>
                    <a:pt x="10737" y="17822"/>
                  </a:cubicBezTo>
                  <a:cubicBezTo>
                    <a:pt x="10737" y="19524"/>
                    <a:pt x="9870" y="22626"/>
                    <a:pt x="11738" y="23660"/>
                  </a:cubicBezTo>
                  <a:cubicBezTo>
                    <a:pt x="12772" y="24227"/>
                    <a:pt x="14440" y="24227"/>
                    <a:pt x="15607" y="24360"/>
                  </a:cubicBezTo>
                  <a:cubicBezTo>
                    <a:pt x="16728" y="24480"/>
                    <a:pt x="17837" y="24541"/>
                    <a:pt x="18948" y="24541"/>
                  </a:cubicBezTo>
                  <a:cubicBezTo>
                    <a:pt x="19689" y="24541"/>
                    <a:pt x="20431" y="24514"/>
                    <a:pt x="21178" y="24460"/>
                  </a:cubicBezTo>
                  <a:cubicBezTo>
                    <a:pt x="21768" y="24428"/>
                    <a:pt x="21778" y="23526"/>
                    <a:pt x="21209" y="23526"/>
                  </a:cubicBezTo>
                  <a:cubicBezTo>
                    <a:pt x="21199" y="23526"/>
                    <a:pt x="21189" y="23526"/>
                    <a:pt x="21178" y="23526"/>
                  </a:cubicBezTo>
                  <a:cubicBezTo>
                    <a:pt x="20421" y="23570"/>
                    <a:pt x="19670" y="23595"/>
                    <a:pt x="18920" y="23595"/>
                  </a:cubicBezTo>
                  <a:cubicBezTo>
                    <a:pt x="17952" y="23595"/>
                    <a:pt x="16985" y="23554"/>
                    <a:pt x="16008" y="23460"/>
                  </a:cubicBezTo>
                  <a:cubicBezTo>
                    <a:pt x="13573" y="23226"/>
                    <a:pt x="11538" y="23226"/>
                    <a:pt x="11638" y="20257"/>
                  </a:cubicBezTo>
                  <a:cubicBezTo>
                    <a:pt x="11738" y="16855"/>
                    <a:pt x="11705" y="13453"/>
                    <a:pt x="11505" y="10083"/>
                  </a:cubicBezTo>
                  <a:cubicBezTo>
                    <a:pt x="11438" y="8316"/>
                    <a:pt x="11838" y="5413"/>
                    <a:pt x="10304" y="4179"/>
                  </a:cubicBezTo>
                  <a:cubicBezTo>
                    <a:pt x="9203" y="3312"/>
                    <a:pt x="7368" y="2845"/>
                    <a:pt x="6101" y="2311"/>
                  </a:cubicBezTo>
                  <a:cubicBezTo>
                    <a:pt x="4399" y="1544"/>
                    <a:pt x="2665" y="777"/>
                    <a:pt x="964" y="43"/>
                  </a:cubicBezTo>
                  <a:cubicBezTo>
                    <a:pt x="893" y="14"/>
                    <a:pt x="823" y="1"/>
                    <a:pt x="758" y="1"/>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5" name="Google Shape;1296;p44">
              <a:extLst>
                <a:ext uri="{FF2B5EF4-FFF2-40B4-BE49-F238E27FC236}">
                  <a16:creationId xmlns:a16="http://schemas.microsoft.com/office/drawing/2014/main" id="{77381FB3-A738-4A13-B42B-F581C0E9CCB5}"/>
                </a:ext>
              </a:extLst>
            </p:cNvPr>
            <p:cNvSpPr/>
            <p:nvPr/>
          </p:nvSpPr>
          <p:spPr>
            <a:xfrm>
              <a:off x="3531257" y="1543850"/>
              <a:ext cx="559055" cy="246847"/>
            </a:xfrm>
            <a:custGeom>
              <a:avLst/>
              <a:gdLst/>
              <a:ahLst/>
              <a:cxnLst/>
              <a:rect l="l" t="t" r="r" b="b"/>
              <a:pathLst>
                <a:path w="14945" h="11630" extrusionOk="0">
                  <a:moveTo>
                    <a:pt x="541" y="1"/>
                  </a:moveTo>
                  <a:cubicBezTo>
                    <a:pt x="1" y="1"/>
                    <a:pt x="21" y="874"/>
                    <a:pt x="601" y="938"/>
                  </a:cubicBezTo>
                  <a:cubicBezTo>
                    <a:pt x="4036" y="1272"/>
                    <a:pt x="7472" y="1606"/>
                    <a:pt x="10908" y="1939"/>
                  </a:cubicBezTo>
                  <a:cubicBezTo>
                    <a:pt x="12276" y="2106"/>
                    <a:pt x="13410" y="1806"/>
                    <a:pt x="13910" y="3540"/>
                  </a:cubicBezTo>
                  <a:cubicBezTo>
                    <a:pt x="14077" y="4174"/>
                    <a:pt x="13910" y="5141"/>
                    <a:pt x="13910" y="5842"/>
                  </a:cubicBezTo>
                  <a:cubicBezTo>
                    <a:pt x="13910" y="7610"/>
                    <a:pt x="13877" y="9411"/>
                    <a:pt x="13877" y="11179"/>
                  </a:cubicBezTo>
                  <a:cubicBezTo>
                    <a:pt x="13877" y="11479"/>
                    <a:pt x="14110" y="11629"/>
                    <a:pt x="14344" y="11629"/>
                  </a:cubicBezTo>
                  <a:cubicBezTo>
                    <a:pt x="14577" y="11629"/>
                    <a:pt x="14811" y="11479"/>
                    <a:pt x="14811" y="11179"/>
                  </a:cubicBezTo>
                  <a:cubicBezTo>
                    <a:pt x="14844" y="8911"/>
                    <a:pt x="14844" y="6609"/>
                    <a:pt x="14844" y="4307"/>
                  </a:cubicBezTo>
                  <a:cubicBezTo>
                    <a:pt x="14844" y="3207"/>
                    <a:pt x="14944" y="2039"/>
                    <a:pt x="13810" y="1472"/>
                  </a:cubicBezTo>
                  <a:cubicBezTo>
                    <a:pt x="12242" y="672"/>
                    <a:pt x="9841" y="905"/>
                    <a:pt x="8139" y="738"/>
                  </a:cubicBezTo>
                  <a:cubicBezTo>
                    <a:pt x="5604" y="505"/>
                    <a:pt x="3102" y="238"/>
                    <a:pt x="601" y="4"/>
                  </a:cubicBezTo>
                  <a:cubicBezTo>
                    <a:pt x="580" y="2"/>
                    <a:pt x="560" y="1"/>
                    <a:pt x="541" y="1"/>
                  </a:cubicBezTo>
                  <a:close/>
                </a:path>
              </a:pathLst>
            </a:custGeom>
            <a:grp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6" name="Google Shape;1297;p44">
            <a:extLst>
              <a:ext uri="{FF2B5EF4-FFF2-40B4-BE49-F238E27FC236}">
                <a16:creationId xmlns:a16="http://schemas.microsoft.com/office/drawing/2014/main" id="{2016C944-DCD2-4591-8F42-74C66F1B5026}"/>
              </a:ext>
            </a:extLst>
          </p:cNvPr>
          <p:cNvGrpSpPr/>
          <p:nvPr/>
        </p:nvGrpSpPr>
        <p:grpSpPr>
          <a:xfrm>
            <a:off x="371708" y="2393388"/>
            <a:ext cx="813273" cy="608181"/>
            <a:chOff x="540234" y="1580048"/>
            <a:chExt cx="813273" cy="608181"/>
          </a:xfrm>
        </p:grpSpPr>
        <p:sp>
          <p:nvSpPr>
            <p:cNvPr id="77" name="Google Shape;1298;p44">
              <a:extLst>
                <a:ext uri="{FF2B5EF4-FFF2-40B4-BE49-F238E27FC236}">
                  <a16:creationId xmlns:a16="http://schemas.microsoft.com/office/drawing/2014/main" id="{F2DCC1EA-F42C-49A8-9B6C-2EA094A24A79}"/>
                </a:ext>
              </a:extLst>
            </p:cNvPr>
            <p:cNvSpPr/>
            <p:nvPr/>
          </p:nvSpPr>
          <p:spPr>
            <a:xfrm>
              <a:off x="540234" y="1580048"/>
              <a:ext cx="813273" cy="608181"/>
            </a:xfrm>
            <a:custGeom>
              <a:avLst/>
              <a:gdLst/>
              <a:ahLst/>
              <a:cxnLst/>
              <a:rect l="l" t="t" r="r" b="b"/>
              <a:pathLst>
                <a:path w="21950" h="28654" extrusionOk="0">
                  <a:moveTo>
                    <a:pt x="10975" y="0"/>
                  </a:moveTo>
                  <a:cubicBezTo>
                    <a:pt x="4904" y="0"/>
                    <a:pt x="1" y="6405"/>
                    <a:pt x="1" y="14310"/>
                  </a:cubicBezTo>
                  <a:cubicBezTo>
                    <a:pt x="1" y="22216"/>
                    <a:pt x="4904" y="28654"/>
                    <a:pt x="10975" y="28654"/>
                  </a:cubicBezTo>
                  <a:cubicBezTo>
                    <a:pt x="17046" y="28654"/>
                    <a:pt x="21950" y="22216"/>
                    <a:pt x="21950" y="14310"/>
                  </a:cubicBezTo>
                  <a:cubicBezTo>
                    <a:pt x="21950" y="6405"/>
                    <a:pt x="17046" y="0"/>
                    <a:pt x="109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Nội dung</a:t>
              </a:r>
              <a:endParaRPr kumimoji="0" sz="16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78" name="Google Shape;1299;p44">
              <a:extLst>
                <a:ext uri="{FF2B5EF4-FFF2-40B4-BE49-F238E27FC236}">
                  <a16:creationId xmlns:a16="http://schemas.microsoft.com/office/drawing/2014/main" id="{F21D8220-CCFD-4575-9BDE-5E27A912C02C}"/>
                </a:ext>
              </a:extLst>
            </p:cNvPr>
            <p:cNvSpPr/>
            <p:nvPr/>
          </p:nvSpPr>
          <p:spPr>
            <a:xfrm>
              <a:off x="759750" y="1646580"/>
              <a:ext cx="200000" cy="147641"/>
            </a:xfrm>
            <a:custGeom>
              <a:avLst/>
              <a:gdLst/>
              <a:ahLst/>
              <a:cxnLst/>
              <a:rect l="l" t="t" r="r" b="b"/>
              <a:pathLst>
                <a:path w="8000" h="6956" extrusionOk="0">
                  <a:moveTo>
                    <a:pt x="7430" y="0"/>
                  </a:moveTo>
                  <a:cubicBezTo>
                    <a:pt x="7420" y="0"/>
                    <a:pt x="7409" y="1"/>
                    <a:pt x="7399" y="1"/>
                  </a:cubicBezTo>
                  <a:cubicBezTo>
                    <a:pt x="3796" y="168"/>
                    <a:pt x="694" y="2803"/>
                    <a:pt x="60" y="6372"/>
                  </a:cubicBezTo>
                  <a:cubicBezTo>
                    <a:pt x="1" y="6729"/>
                    <a:pt x="294" y="6956"/>
                    <a:pt x="570" y="6956"/>
                  </a:cubicBezTo>
                  <a:cubicBezTo>
                    <a:pt x="759" y="6956"/>
                    <a:pt x="940" y="6850"/>
                    <a:pt x="994" y="6606"/>
                  </a:cubicBezTo>
                  <a:cubicBezTo>
                    <a:pt x="1528" y="3470"/>
                    <a:pt x="4197" y="1069"/>
                    <a:pt x="7399" y="935"/>
                  </a:cubicBezTo>
                  <a:cubicBezTo>
                    <a:pt x="7989" y="902"/>
                    <a:pt x="7999" y="0"/>
                    <a:pt x="74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9" name="Google Shape;1300;p44">
              <a:extLst>
                <a:ext uri="{FF2B5EF4-FFF2-40B4-BE49-F238E27FC236}">
                  <a16:creationId xmlns:a16="http://schemas.microsoft.com/office/drawing/2014/main" id="{ED799AD2-1F7F-4832-BCC5-DF0F2D6847A1}"/>
                </a:ext>
              </a:extLst>
            </p:cNvPr>
            <p:cNvSpPr/>
            <p:nvPr/>
          </p:nvSpPr>
          <p:spPr>
            <a:xfrm>
              <a:off x="1005625" y="1667783"/>
              <a:ext cx="65975" cy="32474"/>
            </a:xfrm>
            <a:custGeom>
              <a:avLst/>
              <a:gdLst/>
              <a:ahLst/>
              <a:cxnLst/>
              <a:rect l="l" t="t" r="r" b="b"/>
              <a:pathLst>
                <a:path w="2639" h="1530" extrusionOk="0">
                  <a:moveTo>
                    <a:pt x="711" y="0"/>
                  </a:moveTo>
                  <a:cubicBezTo>
                    <a:pt x="674" y="0"/>
                    <a:pt x="637" y="1"/>
                    <a:pt x="599" y="3"/>
                  </a:cubicBezTo>
                  <a:cubicBezTo>
                    <a:pt x="42" y="36"/>
                    <a:pt x="0" y="938"/>
                    <a:pt x="568" y="938"/>
                  </a:cubicBezTo>
                  <a:cubicBezTo>
                    <a:pt x="578" y="938"/>
                    <a:pt x="589" y="937"/>
                    <a:pt x="599" y="937"/>
                  </a:cubicBezTo>
                  <a:cubicBezTo>
                    <a:pt x="636" y="934"/>
                    <a:pt x="672" y="933"/>
                    <a:pt x="707" y="933"/>
                  </a:cubicBezTo>
                  <a:cubicBezTo>
                    <a:pt x="1089" y="933"/>
                    <a:pt x="1392" y="1096"/>
                    <a:pt x="1667" y="1371"/>
                  </a:cubicBezTo>
                  <a:cubicBezTo>
                    <a:pt x="1763" y="1482"/>
                    <a:pt x="1874" y="1529"/>
                    <a:pt x="1982" y="1529"/>
                  </a:cubicBezTo>
                  <a:cubicBezTo>
                    <a:pt x="2326" y="1529"/>
                    <a:pt x="2638" y="1058"/>
                    <a:pt x="2334" y="703"/>
                  </a:cubicBezTo>
                  <a:cubicBezTo>
                    <a:pt x="1925" y="263"/>
                    <a:pt x="1337"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80" name="Google Shape;1318;p44">
            <a:extLst>
              <a:ext uri="{FF2B5EF4-FFF2-40B4-BE49-F238E27FC236}">
                <a16:creationId xmlns:a16="http://schemas.microsoft.com/office/drawing/2014/main" id="{158F1F4B-11C1-43B2-96A9-D4BF2E23B884}"/>
              </a:ext>
            </a:extLst>
          </p:cNvPr>
          <p:cNvSpPr txBox="1"/>
          <p:nvPr/>
        </p:nvSpPr>
        <p:spPr>
          <a:xfrm>
            <a:off x="1345175" y="2019969"/>
            <a:ext cx="2398002" cy="478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 B</a:t>
            </a:r>
            <a:r>
              <a:rPr lang="en-US" sz="1800" b="1">
                <a:latin typeface="Times New Roman" panose="02020603050405020304" pitchFamily="18" charset="0"/>
                <a:ea typeface="Roboto"/>
                <a:cs typeface="Times New Roman" panose="02020603050405020304" pitchFamily="18" charset="0"/>
                <a:sym typeface="Roboto"/>
              </a:rPr>
              <a:t>ức tranh chân thực về nông thôn VN tr</a:t>
            </a:r>
            <a:r>
              <a:rPr lang="vi-VN" sz="1800" b="1">
                <a:latin typeface="Times New Roman" panose="02020603050405020304" pitchFamily="18" charset="0"/>
                <a:ea typeface="Roboto"/>
                <a:cs typeface="Times New Roman" panose="02020603050405020304" pitchFamily="18" charset="0"/>
                <a:sym typeface="Roboto"/>
              </a:rPr>
              <a:t>ư</a:t>
            </a:r>
            <a:r>
              <a:rPr lang="en-US" sz="1800" b="1">
                <a:latin typeface="Times New Roman" panose="02020603050405020304" pitchFamily="18" charset="0"/>
                <a:ea typeface="Roboto"/>
                <a:cs typeface="Times New Roman" panose="02020603050405020304" pitchFamily="18" charset="0"/>
                <a:sym typeface="Roboto"/>
              </a:rPr>
              <a:t>ớc CM T8.</a:t>
            </a:r>
            <a:endParaRPr kumimoji="0"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84" name="Google Shape;1329;p44">
            <a:extLst>
              <a:ext uri="{FF2B5EF4-FFF2-40B4-BE49-F238E27FC236}">
                <a16:creationId xmlns:a16="http://schemas.microsoft.com/office/drawing/2014/main" id="{E317B3A2-D4C6-4BA5-98E0-A4950010C224}"/>
              </a:ext>
            </a:extLst>
          </p:cNvPr>
          <p:cNvGrpSpPr/>
          <p:nvPr/>
        </p:nvGrpSpPr>
        <p:grpSpPr>
          <a:xfrm rot="20127079">
            <a:off x="3998174" y="2755905"/>
            <a:ext cx="751338" cy="185895"/>
            <a:chOff x="5722013" y="3554563"/>
            <a:chExt cx="1016303" cy="254867"/>
          </a:xfrm>
        </p:grpSpPr>
        <p:sp>
          <p:nvSpPr>
            <p:cNvPr id="85" name="Google Shape;1330;p44">
              <a:extLst>
                <a:ext uri="{FF2B5EF4-FFF2-40B4-BE49-F238E27FC236}">
                  <a16:creationId xmlns:a16="http://schemas.microsoft.com/office/drawing/2014/main" id="{8C97B649-EB80-4668-8E09-3D7F94C33E86}"/>
                </a:ext>
              </a:extLst>
            </p:cNvPr>
            <p:cNvSpPr/>
            <p:nvPr/>
          </p:nvSpPr>
          <p:spPr>
            <a:xfrm>
              <a:off x="5722013" y="3662338"/>
              <a:ext cx="996349" cy="46775"/>
            </a:xfrm>
            <a:custGeom>
              <a:avLst/>
              <a:gdLst/>
              <a:ahLst/>
              <a:cxnLst/>
              <a:rect l="l" t="t" r="r" b="b"/>
              <a:pathLst>
                <a:path w="90970" h="1871" extrusionOk="0">
                  <a:moveTo>
                    <a:pt x="22758" y="1"/>
                  </a:moveTo>
                  <a:lnTo>
                    <a:pt x="17069" y="41"/>
                  </a:lnTo>
                  <a:cubicBezTo>
                    <a:pt x="15179" y="80"/>
                    <a:pt x="13269" y="80"/>
                    <a:pt x="11379" y="140"/>
                  </a:cubicBezTo>
                  <a:cubicBezTo>
                    <a:pt x="9489" y="200"/>
                    <a:pt x="7580" y="259"/>
                    <a:pt x="5690" y="339"/>
                  </a:cubicBezTo>
                  <a:cubicBezTo>
                    <a:pt x="3800" y="419"/>
                    <a:pt x="1890" y="498"/>
                    <a:pt x="1" y="637"/>
                  </a:cubicBezTo>
                  <a:lnTo>
                    <a:pt x="1" y="797"/>
                  </a:lnTo>
                  <a:cubicBezTo>
                    <a:pt x="1890" y="936"/>
                    <a:pt x="3800" y="1035"/>
                    <a:pt x="5690" y="1135"/>
                  </a:cubicBezTo>
                  <a:cubicBezTo>
                    <a:pt x="7580" y="1214"/>
                    <a:pt x="9470" y="1294"/>
                    <a:pt x="11379" y="1373"/>
                  </a:cubicBezTo>
                  <a:cubicBezTo>
                    <a:pt x="15159" y="1533"/>
                    <a:pt x="18938" y="1632"/>
                    <a:pt x="22738" y="1732"/>
                  </a:cubicBezTo>
                  <a:cubicBezTo>
                    <a:pt x="24628" y="1771"/>
                    <a:pt x="26518" y="1811"/>
                    <a:pt x="28427" y="1831"/>
                  </a:cubicBezTo>
                  <a:lnTo>
                    <a:pt x="34117" y="1871"/>
                  </a:lnTo>
                  <a:lnTo>
                    <a:pt x="45475" y="1831"/>
                  </a:lnTo>
                  <a:cubicBezTo>
                    <a:pt x="53074" y="1811"/>
                    <a:pt x="60653" y="1751"/>
                    <a:pt x="68233" y="1612"/>
                  </a:cubicBezTo>
                  <a:cubicBezTo>
                    <a:pt x="75812" y="1453"/>
                    <a:pt x="83391" y="1214"/>
                    <a:pt x="90970" y="797"/>
                  </a:cubicBezTo>
                  <a:lnTo>
                    <a:pt x="90970" y="618"/>
                  </a:lnTo>
                  <a:cubicBezTo>
                    <a:pt x="85708" y="714"/>
                    <a:pt x="80446" y="773"/>
                    <a:pt x="75184" y="773"/>
                  </a:cubicBezTo>
                  <a:cubicBezTo>
                    <a:pt x="72867" y="773"/>
                    <a:pt x="70550" y="761"/>
                    <a:pt x="68233" y="737"/>
                  </a:cubicBezTo>
                  <a:cubicBezTo>
                    <a:pt x="60653" y="717"/>
                    <a:pt x="53074" y="578"/>
                    <a:pt x="45495" y="419"/>
                  </a:cubicBezTo>
                  <a:lnTo>
                    <a:pt x="39806" y="299"/>
                  </a:lnTo>
                  <a:lnTo>
                    <a:pt x="34136" y="140"/>
                  </a:lnTo>
                  <a:lnTo>
                    <a:pt x="28447" y="21"/>
                  </a:lnTo>
                  <a:cubicBezTo>
                    <a:pt x="26557" y="1"/>
                    <a:pt x="24648" y="1"/>
                    <a:pt x="2275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6" name="Google Shape;1331;p44">
              <a:extLst>
                <a:ext uri="{FF2B5EF4-FFF2-40B4-BE49-F238E27FC236}">
                  <a16:creationId xmlns:a16="http://schemas.microsoft.com/office/drawing/2014/main" id="{F6DC7E22-9BEA-48FB-8B23-998AE6C08C3F}"/>
                </a:ext>
              </a:extLst>
            </p:cNvPr>
            <p:cNvSpPr/>
            <p:nvPr/>
          </p:nvSpPr>
          <p:spPr>
            <a:xfrm>
              <a:off x="6571650" y="3554563"/>
              <a:ext cx="166666" cy="254867"/>
            </a:xfrm>
            <a:custGeom>
              <a:avLst/>
              <a:gdLst/>
              <a:ahLst/>
              <a:cxnLst/>
              <a:rect l="l" t="t" r="r" b="b"/>
              <a:pathLst>
                <a:path w="11043" h="16887" extrusionOk="0">
                  <a:moveTo>
                    <a:pt x="439" y="1"/>
                  </a:moveTo>
                  <a:cubicBezTo>
                    <a:pt x="186" y="1"/>
                    <a:pt x="1" y="418"/>
                    <a:pt x="281" y="616"/>
                  </a:cubicBezTo>
                  <a:cubicBezTo>
                    <a:pt x="2947" y="2506"/>
                    <a:pt x="5553" y="4455"/>
                    <a:pt x="8059" y="6544"/>
                  </a:cubicBezTo>
                  <a:cubicBezTo>
                    <a:pt x="8778" y="7140"/>
                    <a:pt x="9497" y="7752"/>
                    <a:pt x="10175" y="8406"/>
                  </a:cubicBezTo>
                  <a:lnTo>
                    <a:pt x="10175" y="8406"/>
                  </a:lnTo>
                  <a:cubicBezTo>
                    <a:pt x="7529" y="10423"/>
                    <a:pt x="4986" y="12578"/>
                    <a:pt x="2370" y="14640"/>
                  </a:cubicBezTo>
                  <a:cubicBezTo>
                    <a:pt x="1694" y="15197"/>
                    <a:pt x="997" y="15734"/>
                    <a:pt x="281" y="16271"/>
                  </a:cubicBezTo>
                  <a:cubicBezTo>
                    <a:pt x="17" y="16469"/>
                    <a:pt x="191" y="16887"/>
                    <a:pt x="440" y="16887"/>
                  </a:cubicBezTo>
                  <a:cubicBezTo>
                    <a:pt x="491" y="16887"/>
                    <a:pt x="545" y="16869"/>
                    <a:pt x="599" y="16828"/>
                  </a:cubicBezTo>
                  <a:cubicBezTo>
                    <a:pt x="3384" y="14740"/>
                    <a:pt x="6030" y="12492"/>
                    <a:pt x="8736" y="10343"/>
                  </a:cubicBezTo>
                  <a:cubicBezTo>
                    <a:pt x="9432" y="9786"/>
                    <a:pt x="10128" y="9249"/>
                    <a:pt x="10824" y="8712"/>
                  </a:cubicBezTo>
                  <a:cubicBezTo>
                    <a:pt x="10983" y="8593"/>
                    <a:pt x="11043" y="8374"/>
                    <a:pt x="10884" y="8215"/>
                  </a:cubicBezTo>
                  <a:cubicBezTo>
                    <a:pt x="9452" y="6763"/>
                    <a:pt x="7820" y="5490"/>
                    <a:pt x="6209" y="4236"/>
                  </a:cubicBezTo>
                  <a:cubicBezTo>
                    <a:pt x="4677" y="3043"/>
                    <a:pt x="3126" y="1889"/>
                    <a:pt x="1574" y="755"/>
                  </a:cubicBezTo>
                  <a:cubicBezTo>
                    <a:pt x="1256" y="516"/>
                    <a:pt x="938" y="278"/>
                    <a:pt x="599" y="59"/>
                  </a:cubicBezTo>
                  <a:cubicBezTo>
                    <a:pt x="545" y="18"/>
                    <a:pt x="490" y="1"/>
                    <a:pt x="4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93" name="Google Shape;1318;p44">
            <a:extLst>
              <a:ext uri="{FF2B5EF4-FFF2-40B4-BE49-F238E27FC236}">
                <a16:creationId xmlns:a16="http://schemas.microsoft.com/office/drawing/2014/main" id="{3FDE065A-35D4-4218-9CA7-4385B00DC032}"/>
              </a:ext>
            </a:extLst>
          </p:cNvPr>
          <p:cNvSpPr txBox="1"/>
          <p:nvPr/>
        </p:nvSpPr>
        <p:spPr>
          <a:xfrm>
            <a:off x="1085988" y="2990027"/>
            <a:ext cx="2759643" cy="478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rPr>
              <a:t>- Lên án xã hội, khát khao cuộc sống ý nghĩa.</a:t>
            </a:r>
            <a:endParaRPr kumimoji="0" sz="18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2" name="Rectangle 1">
            <a:extLst>
              <a:ext uri="{FF2B5EF4-FFF2-40B4-BE49-F238E27FC236}">
                <a16:creationId xmlns:a16="http://schemas.microsoft.com/office/drawing/2014/main" id="{26E9E91F-3E23-4776-81CA-D281506CCC8C}"/>
              </a:ext>
            </a:extLst>
          </p:cNvPr>
          <p:cNvSpPr/>
          <p:nvPr/>
        </p:nvSpPr>
        <p:spPr>
          <a:xfrm>
            <a:off x="5638039" y="1809240"/>
            <a:ext cx="2231025" cy="1200329"/>
          </a:xfrm>
          <a:prstGeom prst="rect">
            <a:avLst/>
          </a:prstGeom>
        </p:spPr>
        <p:txBody>
          <a:bodyPr wrap="square">
            <a:spAutoFit/>
          </a:bodyPr>
          <a:lstStyle/>
          <a:p>
            <a:pPr algn="just" defTabSz="685800">
              <a:buClrTx/>
            </a:pPr>
            <a:r>
              <a:rPr lang="nl-NL" sz="1800" b="1" i="1" kern="1200">
                <a:solidFill>
                  <a:prstClr val="black"/>
                </a:solidFill>
                <a:latin typeface="Times New Roman" pitchFamily="18" charset="0"/>
                <a:cs typeface="Times New Roman" pitchFamily="18" charset="0"/>
              </a:rPr>
              <a:t>Chí Phèo, Lang rận, Lão Hạc, Dì </a:t>
            </a:r>
            <a:r>
              <a:rPr lang="vi-VN" sz="1800" b="1" i="1" kern="1200">
                <a:solidFill>
                  <a:prstClr val="black"/>
                </a:solidFill>
                <a:latin typeface="Times New Roman" pitchFamily="18" charset="0"/>
                <a:cs typeface="Times New Roman" pitchFamily="18" charset="0"/>
              </a:rPr>
              <a:t>Hảo,</a:t>
            </a:r>
            <a:r>
              <a:rPr lang="nl-NL" sz="1800" b="1" i="1" kern="1200">
                <a:solidFill>
                  <a:prstClr val="black"/>
                </a:solidFill>
                <a:latin typeface="Times New Roman" pitchFamily="18" charset="0"/>
                <a:cs typeface="Times New Roman" pitchFamily="18" charset="0"/>
              </a:rPr>
              <a:t> Trẻ con không </a:t>
            </a:r>
            <a:r>
              <a:rPr lang="vi-VN" sz="1800" b="1" i="1" kern="1200">
                <a:solidFill>
                  <a:prstClr val="black"/>
                </a:solidFill>
                <a:latin typeface="Times New Roman" pitchFamily="18" charset="0"/>
                <a:cs typeface="Times New Roman" pitchFamily="18" charset="0"/>
              </a:rPr>
              <a:t>được</a:t>
            </a:r>
            <a:r>
              <a:rPr lang="nl-NL" sz="1800" b="1" i="1" kern="1200">
                <a:solidFill>
                  <a:prstClr val="black"/>
                </a:solidFill>
                <a:latin typeface="Times New Roman" pitchFamily="18" charset="0"/>
                <a:cs typeface="Times New Roman" pitchFamily="18" charset="0"/>
              </a:rPr>
              <a:t> ăn thịt chó,...</a:t>
            </a:r>
            <a:endParaRPr lang="en-US" sz="1800" b="1" kern="1200" dirty="0">
              <a:solidFill>
                <a:prstClr val="black"/>
              </a:solidFill>
              <a:latin typeface="Times New Roman" panose="02020603050405020304" pitchFamily="18" charset="0"/>
              <a:cs typeface="Times New Roman" panose="02020603050405020304" pitchFamily="18" charset="0"/>
            </a:endParaRPr>
          </a:p>
        </p:txBody>
      </p:sp>
      <p:sp>
        <p:nvSpPr>
          <p:cNvPr id="83" name="Google Shape;547;p20">
            <a:extLst>
              <a:ext uri="{FF2B5EF4-FFF2-40B4-BE49-F238E27FC236}">
                <a16:creationId xmlns:a16="http://schemas.microsoft.com/office/drawing/2014/main" id="{DE45D25D-A717-48E1-A768-00C1857FD6ED}"/>
              </a:ext>
            </a:extLst>
          </p:cNvPr>
          <p:cNvSpPr txBox="1">
            <a:spLocks/>
          </p:cNvSpPr>
          <p:nvPr/>
        </p:nvSpPr>
        <p:spPr>
          <a:xfrm>
            <a:off x="2824611" y="920480"/>
            <a:ext cx="396994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1pPr>
            <a:lvl2pPr marR="0" lvl="1"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2pPr>
            <a:lvl3pPr marR="0" lvl="2"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3pPr>
            <a:lvl4pPr marR="0" lvl="3"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4pPr>
            <a:lvl5pPr marR="0" lvl="4"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5pPr>
            <a:lvl6pPr marR="0" lvl="5"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6pPr>
            <a:lvl7pPr marR="0" lvl="6"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7pPr>
            <a:lvl8pPr marR="0" lvl="7"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8pPr>
            <a:lvl9pPr marR="0" lvl="8" algn="ctr" rtl="0">
              <a:lnSpc>
                <a:spcPct val="100000"/>
              </a:lnSpc>
              <a:spcBef>
                <a:spcPts val="0"/>
              </a:spcBef>
              <a:spcAft>
                <a:spcPts val="0"/>
              </a:spcAft>
              <a:buClr>
                <a:schemeClr val="dk1"/>
              </a:buClr>
              <a:buSzPts val="3200"/>
              <a:buFont typeface="Convergence"/>
              <a:buNone/>
              <a:defRPr sz="3200" b="1" i="0" u="none" strike="noStrike" cap="none">
                <a:solidFill>
                  <a:schemeClr val="dk1"/>
                </a:solidFill>
                <a:latin typeface="Convergence"/>
                <a:ea typeface="Convergence"/>
                <a:cs typeface="Convergence"/>
                <a:sym typeface="Convergence"/>
              </a:defRPr>
            </a:lvl9pPr>
          </a:lstStyle>
          <a:p>
            <a:pPr>
              <a:buSzPts val="1100"/>
              <a:buFont typeface="Arial"/>
              <a:buNone/>
            </a:pPr>
            <a:r>
              <a:rPr lang="en-US" sz="2400" dirty="0">
                <a:solidFill>
                  <a:schemeClr val="bg1"/>
                </a:solidFill>
                <a:highlight>
                  <a:srgbClr val="000080"/>
                </a:highlight>
                <a:latin typeface="Times New Roman" panose="02020603050405020304" pitchFamily="18" charset="0"/>
                <a:cs typeface="Times New Roman" panose="02020603050405020304" pitchFamily="18" charset="0"/>
              </a:rPr>
              <a:t>-</a:t>
            </a:r>
            <a:r>
              <a:rPr lang="en-US" sz="2400" dirty="0" smtClean="0">
                <a:solidFill>
                  <a:schemeClr val="bg1"/>
                </a:solidFill>
                <a:highlight>
                  <a:srgbClr val="000080"/>
                </a:highlight>
                <a:latin typeface="Times New Roman" panose="02020603050405020304" pitchFamily="18" charset="0"/>
                <a:cs typeface="Times New Roman" panose="02020603050405020304" pitchFamily="18" charset="0"/>
              </a:rPr>
              <a:t> N</a:t>
            </a:r>
            <a:r>
              <a:rPr lang="vi-VN" sz="2400" dirty="0">
                <a:solidFill>
                  <a:schemeClr val="bg1"/>
                </a:solidFill>
                <a:highlight>
                  <a:srgbClr val="000080"/>
                </a:highlight>
                <a:latin typeface="Times New Roman" panose="02020603050405020304" pitchFamily="18" charset="0"/>
                <a:cs typeface="Times New Roman" panose="02020603050405020304" pitchFamily="18" charset="0"/>
              </a:rPr>
              <a:t>gười</a:t>
            </a:r>
            <a:r>
              <a:rPr lang="en-US" sz="2400"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2400" dirty="0" err="1">
                <a:solidFill>
                  <a:schemeClr val="bg1"/>
                </a:solidFill>
                <a:highlight>
                  <a:srgbClr val="000080"/>
                </a:highlight>
                <a:latin typeface="Times New Roman" panose="02020603050405020304" pitchFamily="18" charset="0"/>
                <a:cs typeface="Times New Roman" panose="02020603050405020304" pitchFamily="18" charset="0"/>
              </a:rPr>
              <a:t>nông</a:t>
            </a:r>
            <a:r>
              <a:rPr lang="en-US" sz="2400"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2400" dirty="0" err="1">
                <a:solidFill>
                  <a:schemeClr val="bg1"/>
                </a:solidFill>
                <a:highlight>
                  <a:srgbClr val="000080"/>
                </a:highlight>
                <a:latin typeface="Times New Roman" panose="02020603050405020304" pitchFamily="18" charset="0"/>
                <a:cs typeface="Times New Roman" panose="02020603050405020304" pitchFamily="18" charset="0"/>
              </a:rPr>
              <a:t>dân</a:t>
            </a:r>
            <a:r>
              <a:rPr lang="en-US" sz="2400" dirty="0">
                <a:solidFill>
                  <a:schemeClr val="bg1"/>
                </a:solidFill>
                <a:highlight>
                  <a:srgbClr val="000080"/>
                </a:highlight>
                <a:latin typeface="Times New Roman" panose="02020603050405020304" pitchFamily="18" charset="0"/>
                <a:cs typeface="Times New Roman" panose="02020603050405020304" pitchFamily="18" charset="0"/>
              </a:rPr>
              <a:t> </a:t>
            </a:r>
            <a:r>
              <a:rPr lang="en-US" sz="2400" dirty="0" err="1">
                <a:solidFill>
                  <a:schemeClr val="bg1"/>
                </a:solidFill>
                <a:highlight>
                  <a:srgbClr val="000080"/>
                </a:highlight>
                <a:latin typeface="Times New Roman" panose="02020603050405020304" pitchFamily="18" charset="0"/>
                <a:cs typeface="Times New Roman" panose="02020603050405020304" pitchFamily="18" charset="0"/>
              </a:rPr>
              <a:t>nghèo</a:t>
            </a:r>
            <a:r>
              <a:rPr lang="vi-VN" sz="2400" dirty="0">
                <a:solidFill>
                  <a:schemeClr val="bg1"/>
                </a:solidFill>
                <a:highlight>
                  <a:srgbClr val="000080"/>
                </a:highlight>
                <a:latin typeface="Times New Roman" panose="02020603050405020304" pitchFamily="18" charset="0"/>
                <a:cs typeface="Times New Roman" panose="02020603050405020304" pitchFamily="18" charset="0"/>
              </a:rPr>
              <a:t> </a:t>
            </a:r>
          </a:p>
        </p:txBody>
      </p:sp>
      <p:pic>
        <p:nvPicPr>
          <p:cNvPr id="2050" name="Picture 2" descr="Top 10 truyện ngắn hay nên đọc của Nam Cao - Toplist.vn">
            <a:extLst>
              <a:ext uri="{FF2B5EF4-FFF2-40B4-BE49-F238E27FC236}">
                <a16:creationId xmlns:a16="http://schemas.microsoft.com/office/drawing/2014/main" id="{AE049E77-9347-4A10-8FA8-1D27AD3E0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81221">
            <a:off x="5593021" y="3261247"/>
            <a:ext cx="1185527" cy="1734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wnload sách Chí Phèo Ebook PDF">
            <a:extLst>
              <a:ext uri="{FF2B5EF4-FFF2-40B4-BE49-F238E27FC236}">
                <a16:creationId xmlns:a16="http://schemas.microsoft.com/office/drawing/2014/main" id="{CD7A4D2E-B4B4-4BAA-9082-A3DA2CAC4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036" y="3188818"/>
            <a:ext cx="1471000" cy="1758824"/>
          </a:xfrm>
          <a:prstGeom prst="rect">
            <a:avLst/>
          </a:prstGeom>
          <a:noFill/>
          <a:extLst>
            <a:ext uri="{909E8E84-426E-40DD-AFC4-6F175D3DCCD1}">
              <a14:hiddenFill xmlns:a14="http://schemas.microsoft.com/office/drawing/2010/main">
                <a:solidFill>
                  <a:srgbClr val="FFFFFF"/>
                </a:solidFill>
              </a14:hiddenFill>
            </a:ext>
          </a:extLst>
        </p:spPr>
      </p:pic>
      <p:sp>
        <p:nvSpPr>
          <p:cNvPr id="123" name="Google Shape;547;p20">
            <a:extLst>
              <a:ext uri="{FF2B5EF4-FFF2-40B4-BE49-F238E27FC236}">
                <a16:creationId xmlns:a16="http://schemas.microsoft.com/office/drawing/2014/main" id="{C247859A-0156-4EA9-9821-4A223E268A03}"/>
              </a:ext>
            </a:extLst>
          </p:cNvPr>
          <p:cNvSpPr txBox="1">
            <a:spLocks noGrp="1"/>
          </p:cNvSpPr>
          <p:nvPr>
            <p:ph type="title"/>
          </p:nvPr>
        </p:nvSpPr>
        <p:spPr>
          <a:xfrm>
            <a:off x="492043" y="4064700"/>
            <a:ext cx="4668539"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dirty="0" smtClean="0">
                <a:latin typeface="Times New Roman" panose="02020603050405020304" pitchFamily="18" charset="0"/>
                <a:cs typeface="Times New Roman" panose="02020603050405020304" pitchFamily="18" charset="0"/>
              </a:rPr>
              <a:t>b. </a:t>
            </a:r>
            <a:r>
              <a:rPr lang="en-US" sz="2000" dirty="0" err="1" smtClean="0">
                <a:latin typeface="Times New Roman" panose="02020603050405020304" pitchFamily="18" charset="0"/>
                <a:cs typeface="Times New Roman" panose="02020603050405020304" pitchFamily="18" charset="0"/>
              </a:rPr>
              <a:t>Sau</a:t>
            </a:r>
            <a:r>
              <a:rPr lang="en-US" sz="2000" dirty="0" smtClean="0">
                <a:latin typeface="Times New Roman" panose="02020603050405020304" pitchFamily="18" charset="0"/>
                <a:cs typeface="Times New Roman" panose="02020603050405020304" pitchFamily="18" charset="0"/>
              </a:rPr>
              <a:t> CMT8 NC </a:t>
            </a:r>
            <a:r>
              <a:rPr lang="en-US" sz="2000" b="0" dirty="0" err="1" smtClean="0">
                <a:latin typeface="Times New Roman" panose="02020603050405020304" pitchFamily="18" charset="0"/>
                <a:cs typeface="Times New Roman" panose="02020603050405020304" pitchFamily="18" charset="0"/>
              </a:rPr>
              <a:t>dùng</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ngòi</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bút</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để</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phục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vụ</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cuộc</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kháng</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chiến</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chống</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Pháp</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tptb</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Đôi</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mắt</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Nhật</a:t>
            </a:r>
            <a:r>
              <a:rPr lang="en-US" sz="2000" b="0" dirty="0" smtClean="0">
                <a:latin typeface="Times New Roman" panose="02020603050405020304" pitchFamily="18" charset="0"/>
                <a:cs typeface="Times New Roman" panose="02020603050405020304" pitchFamily="18" charset="0"/>
              </a:rPr>
              <a:t> </a:t>
            </a:r>
            <a:r>
              <a:rPr lang="en-US" sz="2000" b="0" dirty="0" err="1" smtClean="0">
                <a:latin typeface="Times New Roman" panose="02020603050405020304" pitchFamily="18" charset="0"/>
                <a:cs typeface="Times New Roman" panose="02020603050405020304" pitchFamily="18" charset="0"/>
              </a:rPr>
              <a:t>kí</a:t>
            </a:r>
            <a:r>
              <a:rPr lang="en-US" sz="2000" b="0" dirty="0" smtClean="0">
                <a:latin typeface="Times New Roman" panose="02020603050405020304" pitchFamily="18" charset="0"/>
                <a:cs typeface="Times New Roman" panose="02020603050405020304" pitchFamily="18" charset="0"/>
              </a:rPr>
              <a:t> ở </a:t>
            </a:r>
            <a:r>
              <a:rPr lang="en-US" sz="2000" b="0" dirty="0" err="1" smtClean="0">
                <a:latin typeface="Times New Roman" panose="02020603050405020304" pitchFamily="18" charset="0"/>
                <a:cs typeface="Times New Roman" panose="02020603050405020304" pitchFamily="18" charset="0"/>
              </a:rPr>
              <a:t>rừng</a:t>
            </a:r>
            <a:r>
              <a:rPr lang="en-US" sz="2000" b="0" dirty="0" smtClean="0">
                <a:latin typeface="Times New Roman" panose="02020603050405020304" pitchFamily="18" charset="0"/>
                <a:cs typeface="Times New Roman" panose="02020603050405020304" pitchFamily="18" charset="0"/>
              </a:rPr>
              <a:t>…</a:t>
            </a:r>
            <a:br>
              <a:rPr lang="en-US" sz="2000" b="0" dirty="0" smtClean="0">
                <a:latin typeface="Times New Roman" panose="02020603050405020304" pitchFamily="18" charset="0"/>
                <a:cs typeface="Times New Roman" panose="02020603050405020304" pitchFamily="18" charset="0"/>
              </a:rPr>
            </a:br>
            <a:r>
              <a:rPr lang="en-US" sz="2000" b="0" dirty="0" smtClean="0">
                <a:latin typeface="Times New Roman" panose="02020603050405020304" pitchFamily="18" charset="0"/>
                <a:cs typeface="Times New Roman" panose="02020603050405020304" pitchFamily="18" charset="0"/>
              </a:rPr>
              <a:t/>
            </a:r>
            <a:br>
              <a:rPr lang="en-US" sz="2000" b="0" dirty="0" smtClean="0">
                <a:latin typeface="Times New Roman" panose="02020603050405020304" pitchFamily="18" charset="0"/>
                <a:cs typeface="Times New Roman" panose="02020603050405020304" pitchFamily="18" charset="0"/>
              </a:rPr>
            </a:br>
            <a:endParaRP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1" name="TextBox 60">
            <a:extLst>
              <a:ext uri="{FF2B5EF4-FFF2-40B4-BE49-F238E27FC236}">
                <a16:creationId xmlns:a16="http://schemas.microsoft.com/office/drawing/2014/main" id="{60A2A3F1-DCC2-4DAF-8D23-9DEEA684D46A}"/>
              </a:ext>
            </a:extLst>
          </p:cNvPr>
          <p:cNvSpPr txBox="1"/>
          <p:nvPr/>
        </p:nvSpPr>
        <p:spPr>
          <a:xfrm>
            <a:off x="-58253"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88" name="Google Shape;547;p20">
            <a:extLst>
              <a:ext uri="{FF2B5EF4-FFF2-40B4-BE49-F238E27FC236}">
                <a16:creationId xmlns:a16="http://schemas.microsoft.com/office/drawing/2014/main" id="{C247859A-0156-4EA9-9821-4A223E268A03}"/>
              </a:ext>
            </a:extLst>
          </p:cNvPr>
          <p:cNvSpPr txBox="1">
            <a:spLocks noGrp="1"/>
          </p:cNvSpPr>
          <p:nvPr>
            <p:ph type="title"/>
          </p:nvPr>
        </p:nvSpPr>
        <p:spPr>
          <a:xfrm>
            <a:off x="470705" y="202761"/>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b="0" dirty="0" smtClean="0">
                <a:latin typeface="Times New Roman" panose="02020603050405020304" pitchFamily="18" charset="0"/>
                <a:cs typeface="Times New Roman" panose="02020603050405020304" pitchFamily="18" charset="0"/>
              </a:rPr>
              <a:t/>
            </a:r>
            <a:br>
              <a:rPr lang="en-US" sz="2000" b="0" dirty="0" smtClean="0">
                <a:latin typeface="Times New Roman" panose="02020603050405020304" pitchFamily="18" charset="0"/>
                <a:cs typeface="Times New Roman" panose="02020603050405020304" pitchFamily="18" charset="0"/>
              </a:rPr>
            </a:br>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endParaRPr sz="2000" dirty="0">
              <a:latin typeface="Times New Roman" panose="02020603050405020304" pitchFamily="18" charset="0"/>
              <a:cs typeface="Times New Roman" panose="02020603050405020304" pitchFamily="18" charset="0"/>
            </a:endParaRPr>
          </a:p>
        </p:txBody>
      </p:sp>
      <p:sp>
        <p:nvSpPr>
          <p:cNvPr id="89" name="9Slide.vn 1">
            <a:extLst>
              <a:ext uri="{FF2B5EF4-FFF2-40B4-BE49-F238E27FC236}">
                <a16:creationId xmlns:a16="http://schemas.microsoft.com/office/drawing/2014/main" id="{E7E1A21B-0470-4ED2-9D1B-5AAA26A0FB57}"/>
              </a:ext>
            </a:extLst>
          </p:cNvPr>
          <p:cNvSpPr>
            <a:spLocks/>
          </p:cNvSpPr>
          <p:nvPr/>
        </p:nvSpPr>
        <p:spPr bwMode="auto">
          <a:xfrm>
            <a:off x="3392597" y="2856682"/>
            <a:ext cx="2210039" cy="560808"/>
          </a:xfrm>
          <a:custGeom>
            <a:avLst/>
            <a:gdLst>
              <a:gd name="connsiteX0" fmla="*/ 0 w 2946719"/>
              <a:gd name="connsiteY0" fmla="*/ 0 h 747744"/>
              <a:gd name="connsiteX1" fmla="*/ 2946719 w 2946719"/>
              <a:gd name="connsiteY1" fmla="*/ 0 h 747744"/>
              <a:gd name="connsiteX2" fmla="*/ 2934131 w 2946719"/>
              <a:gd name="connsiteY2" fmla="*/ 187787 h 747744"/>
              <a:gd name="connsiteX3" fmla="*/ 2895692 w 2946719"/>
              <a:gd name="connsiteY3" fmla="*/ 379508 h 747744"/>
              <a:gd name="connsiteX4" fmla="*/ 2895759 w 2946719"/>
              <a:gd name="connsiteY4" fmla="*/ 379508 h 747744"/>
              <a:gd name="connsiteX5" fmla="*/ 2801585 w 2946719"/>
              <a:gd name="connsiteY5" fmla="*/ 630244 h 747744"/>
              <a:gd name="connsiteX6" fmla="*/ 2730731 w 2946719"/>
              <a:gd name="connsiteY6" fmla="*/ 747744 h 747744"/>
              <a:gd name="connsiteX7" fmla="*/ 215988 w 2946719"/>
              <a:gd name="connsiteY7" fmla="*/ 747744 h 747744"/>
              <a:gd name="connsiteX8" fmla="*/ 145134 w 2946719"/>
              <a:gd name="connsiteY8" fmla="*/ 630244 h 747744"/>
              <a:gd name="connsiteX9" fmla="*/ 50959 w 2946719"/>
              <a:gd name="connsiteY9" fmla="*/ 379508 h 747744"/>
              <a:gd name="connsiteX10" fmla="*/ 51026 w 2946719"/>
              <a:gd name="connsiteY10" fmla="*/ 379508 h 747744"/>
              <a:gd name="connsiteX11" fmla="*/ 12588 w 2946719"/>
              <a:gd name="connsiteY11" fmla="*/ 18778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719" h="747744">
                <a:moveTo>
                  <a:pt x="0" y="0"/>
                </a:moveTo>
                <a:lnTo>
                  <a:pt x="2946719" y="0"/>
                </a:lnTo>
                <a:lnTo>
                  <a:pt x="2934131" y="187787"/>
                </a:lnTo>
                <a:cubicBezTo>
                  <a:pt x="2925418" y="252786"/>
                  <a:pt x="2912503" y="316864"/>
                  <a:pt x="2895692" y="379508"/>
                </a:cubicBezTo>
                <a:lnTo>
                  <a:pt x="2895759" y="379508"/>
                </a:lnTo>
                <a:cubicBezTo>
                  <a:pt x="2872080" y="465912"/>
                  <a:pt x="2840559" y="549779"/>
                  <a:pt x="2801585" y="630244"/>
                </a:cubicBezTo>
                <a:lnTo>
                  <a:pt x="2730731" y="747744"/>
                </a:lnTo>
                <a:lnTo>
                  <a:pt x="215988" y="747744"/>
                </a:lnTo>
                <a:lnTo>
                  <a:pt x="145134" y="630244"/>
                </a:lnTo>
                <a:cubicBezTo>
                  <a:pt x="106160" y="549779"/>
                  <a:pt x="74639" y="465912"/>
                  <a:pt x="50959" y="379508"/>
                </a:cubicBezTo>
                <a:lnTo>
                  <a:pt x="51026" y="379508"/>
                </a:lnTo>
                <a:cubicBezTo>
                  <a:pt x="34216" y="316864"/>
                  <a:pt x="21301" y="252786"/>
                  <a:pt x="12588" y="187787"/>
                </a:cubicBezTo>
                <a:close/>
              </a:path>
            </a:pathLst>
          </a:custGeom>
          <a:solidFill>
            <a:schemeClr val="accent2"/>
          </a:solidFill>
          <a:ln>
            <a:noFill/>
          </a:ln>
          <a:effectLst/>
        </p:spPr>
        <p:txBody>
          <a:bodyPr vert="horz" wrap="square" lIns="68580" tIns="34290" rIns="68580" bIns="34290" numCol="1" anchor="t" anchorCtr="0" compatLnSpc="1">
            <a:prstTxWarp prst="textNoShape">
              <a:avLst/>
            </a:prstTxWarp>
            <a:noAutofit/>
          </a:bodyPr>
          <a:lstStyle/>
          <a:p>
            <a:pPr defTabSz="685766">
              <a:buClrTx/>
              <a:defRPr/>
            </a:pPr>
            <a:endParaRPr lang="en-US" sz="1350" kern="1200" dirty="0">
              <a:solidFill>
                <a:srgbClr val="95A5A6"/>
              </a:solidFill>
              <a:latin typeface="Times New Roman" panose="02020603050405020304" pitchFamily="18" charset="0"/>
              <a:ea typeface="+mn-ea"/>
              <a:cs typeface="Times New Roman" panose="02020603050405020304" pitchFamily="18" charset="0"/>
            </a:endParaRPr>
          </a:p>
        </p:txBody>
      </p:sp>
      <p:sp>
        <p:nvSpPr>
          <p:cNvPr id="90" name="9Slide.vn 2">
            <a:extLst>
              <a:ext uri="{FF2B5EF4-FFF2-40B4-BE49-F238E27FC236}">
                <a16:creationId xmlns:a16="http://schemas.microsoft.com/office/drawing/2014/main" id="{D32E9F8F-04EF-4BD6-A08B-596BBB5B9784}"/>
              </a:ext>
            </a:extLst>
          </p:cNvPr>
          <p:cNvSpPr>
            <a:spLocks/>
          </p:cNvSpPr>
          <p:nvPr/>
        </p:nvSpPr>
        <p:spPr bwMode="auto">
          <a:xfrm>
            <a:off x="3379900" y="2274960"/>
            <a:ext cx="2210991" cy="560808"/>
          </a:xfrm>
          <a:custGeom>
            <a:avLst/>
            <a:gdLst>
              <a:gd name="connsiteX0" fmla="*/ 205070 w 2947988"/>
              <a:gd name="connsiteY0" fmla="*/ 0 h 747744"/>
              <a:gd name="connsiteX1" fmla="*/ 2742919 w 2947988"/>
              <a:gd name="connsiteY1" fmla="*/ 0 h 747744"/>
              <a:gd name="connsiteX2" fmla="*/ 2802824 w 2947988"/>
              <a:gd name="connsiteY2" fmla="*/ 101540 h 747744"/>
              <a:gd name="connsiteX3" fmla="*/ 2892555 w 2947988"/>
              <a:gd name="connsiteY3" fmla="*/ 338525 h 747744"/>
              <a:gd name="connsiteX4" fmla="*/ 2929732 w 2947988"/>
              <a:gd name="connsiteY4" fmla="*/ 506540 h 747744"/>
              <a:gd name="connsiteX5" fmla="*/ 2929948 w 2947988"/>
              <a:gd name="connsiteY5" fmla="*/ 506540 h 747744"/>
              <a:gd name="connsiteX6" fmla="*/ 2947988 w 2947988"/>
              <a:gd name="connsiteY6" fmla="*/ 738284 h 747744"/>
              <a:gd name="connsiteX7" fmla="*/ 2947354 w 2947988"/>
              <a:gd name="connsiteY7" fmla="*/ 747744 h 747744"/>
              <a:gd name="connsiteX8" fmla="*/ 634 w 2947988"/>
              <a:gd name="connsiteY8" fmla="*/ 747744 h 747744"/>
              <a:gd name="connsiteX9" fmla="*/ 0 w 2947988"/>
              <a:gd name="connsiteY9" fmla="*/ 738284 h 747744"/>
              <a:gd name="connsiteX10" fmla="*/ 18040 w 2947988"/>
              <a:gd name="connsiteY10" fmla="*/ 506540 h 747744"/>
              <a:gd name="connsiteX11" fmla="*/ 18257 w 2947988"/>
              <a:gd name="connsiteY11" fmla="*/ 506540 h 747744"/>
              <a:gd name="connsiteX12" fmla="*/ 55434 w 2947988"/>
              <a:gd name="connsiteY12" fmla="*/ 338525 h 747744"/>
              <a:gd name="connsiteX13" fmla="*/ 145166 w 2947988"/>
              <a:gd name="connsiteY13" fmla="*/ 101540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7988" h="747744">
                <a:moveTo>
                  <a:pt x="205070" y="0"/>
                </a:moveTo>
                <a:lnTo>
                  <a:pt x="2742919" y="0"/>
                </a:lnTo>
                <a:lnTo>
                  <a:pt x="2802824" y="101540"/>
                </a:lnTo>
                <a:cubicBezTo>
                  <a:pt x="2839191" y="177191"/>
                  <a:pt x="2869303" y="256388"/>
                  <a:pt x="2892555" y="338525"/>
                </a:cubicBezTo>
                <a:lnTo>
                  <a:pt x="2929732" y="506540"/>
                </a:lnTo>
                <a:lnTo>
                  <a:pt x="2929948" y="506540"/>
                </a:lnTo>
                <a:cubicBezTo>
                  <a:pt x="2941428" y="581877"/>
                  <a:pt x="2947988" y="659671"/>
                  <a:pt x="2947988" y="738284"/>
                </a:cubicBezTo>
                <a:lnTo>
                  <a:pt x="2947354" y="747744"/>
                </a:lnTo>
                <a:lnTo>
                  <a:pt x="634" y="747744"/>
                </a:lnTo>
                <a:lnTo>
                  <a:pt x="0" y="738284"/>
                </a:lnTo>
                <a:cubicBezTo>
                  <a:pt x="0" y="659671"/>
                  <a:pt x="6560" y="581877"/>
                  <a:pt x="18040" y="506540"/>
                </a:cubicBezTo>
                <a:lnTo>
                  <a:pt x="18257" y="506540"/>
                </a:lnTo>
                <a:lnTo>
                  <a:pt x="55434" y="338525"/>
                </a:lnTo>
                <a:cubicBezTo>
                  <a:pt x="78686" y="256388"/>
                  <a:pt x="108799" y="177191"/>
                  <a:pt x="145166" y="101540"/>
                </a:cubicBezTo>
                <a:close/>
              </a:path>
            </a:pathLst>
          </a:custGeom>
          <a:solidFill>
            <a:schemeClr val="accent4"/>
          </a:solidFill>
          <a:ln>
            <a:noFill/>
          </a:ln>
          <a:effectLst/>
        </p:spPr>
        <p:txBody>
          <a:bodyPr vert="horz" wrap="square" lIns="68580" tIns="34290" rIns="68580" bIns="34290" numCol="1" anchor="t" anchorCtr="0" compatLnSpc="1">
            <a:prstTxWarp prst="textNoShape">
              <a:avLst/>
            </a:prstTxWarp>
            <a:noAutofit/>
          </a:bodyPr>
          <a:lstStyle/>
          <a:p>
            <a:pPr defTabSz="685766">
              <a:buClrTx/>
              <a:defRPr/>
            </a:pPr>
            <a:endParaRPr lang="en-US" sz="1350" kern="1200" dirty="0">
              <a:solidFill>
                <a:srgbClr val="95A5A6"/>
              </a:solidFill>
              <a:latin typeface="Times New Roman" panose="02020603050405020304" pitchFamily="18" charset="0"/>
              <a:ea typeface="+mn-ea"/>
              <a:cs typeface="Times New Roman" panose="02020603050405020304" pitchFamily="18" charset="0"/>
            </a:endParaRPr>
          </a:p>
        </p:txBody>
      </p:sp>
      <p:sp>
        <p:nvSpPr>
          <p:cNvPr id="91" name="9Slide.vn 3">
            <a:extLst>
              <a:ext uri="{FF2B5EF4-FFF2-40B4-BE49-F238E27FC236}">
                <a16:creationId xmlns:a16="http://schemas.microsoft.com/office/drawing/2014/main" id="{59139252-15B6-47BD-AE4D-932236823BE3}"/>
              </a:ext>
            </a:extLst>
          </p:cNvPr>
          <p:cNvSpPr>
            <a:spLocks/>
          </p:cNvSpPr>
          <p:nvPr/>
        </p:nvSpPr>
        <p:spPr bwMode="auto">
          <a:xfrm>
            <a:off x="3946366" y="4012062"/>
            <a:ext cx="1078061" cy="560808"/>
          </a:xfrm>
          <a:custGeom>
            <a:avLst/>
            <a:gdLst>
              <a:gd name="connsiteX0" fmla="*/ 0 w 1437414"/>
              <a:gd name="connsiteY0" fmla="*/ 0 h 747744"/>
              <a:gd name="connsiteX1" fmla="*/ 1437414 w 1437414"/>
              <a:gd name="connsiteY1" fmla="*/ 0 h 747744"/>
              <a:gd name="connsiteX2" fmla="*/ 1435076 w 1437414"/>
              <a:gd name="connsiteY2" fmla="*/ 4442 h 747744"/>
              <a:gd name="connsiteX3" fmla="*/ 1384741 w 1437414"/>
              <a:gd name="connsiteY3" fmla="*/ 127031 h 747744"/>
              <a:gd name="connsiteX4" fmla="*/ 1383870 w 1437414"/>
              <a:gd name="connsiteY4" fmla="*/ 127031 h 747744"/>
              <a:gd name="connsiteX5" fmla="*/ 1319116 w 1437414"/>
              <a:gd name="connsiteY5" fmla="*/ 430837 h 747744"/>
              <a:gd name="connsiteX6" fmla="*/ 1319116 w 1437414"/>
              <a:gd name="connsiteY6" fmla="*/ 665037 h 747744"/>
              <a:gd name="connsiteX7" fmla="*/ 1236330 w 1437414"/>
              <a:gd name="connsiteY7" fmla="*/ 747744 h 747744"/>
              <a:gd name="connsiteX8" fmla="*/ 201086 w 1437414"/>
              <a:gd name="connsiteY8" fmla="*/ 747744 h 747744"/>
              <a:gd name="connsiteX9" fmla="*/ 118299 w 1437414"/>
              <a:gd name="connsiteY9" fmla="*/ 665037 h 747744"/>
              <a:gd name="connsiteX10" fmla="*/ 118299 w 1437414"/>
              <a:gd name="connsiteY10" fmla="*/ 438207 h 747744"/>
              <a:gd name="connsiteX11" fmla="*/ 118299 w 1437414"/>
              <a:gd name="connsiteY11" fmla="*/ 430837 h 747744"/>
              <a:gd name="connsiteX12" fmla="*/ 53545 w 1437414"/>
              <a:gd name="connsiteY12" fmla="*/ 127031 h 747744"/>
              <a:gd name="connsiteX13" fmla="*/ 52673 w 1437414"/>
              <a:gd name="connsiteY13" fmla="*/ 127031 h 747744"/>
              <a:gd name="connsiteX14" fmla="*/ 2339 w 1437414"/>
              <a:gd name="connsiteY14" fmla="*/ 4442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7414" h="747744">
                <a:moveTo>
                  <a:pt x="0" y="0"/>
                </a:moveTo>
                <a:lnTo>
                  <a:pt x="1437414" y="0"/>
                </a:lnTo>
                <a:lnTo>
                  <a:pt x="1435076" y="4442"/>
                </a:lnTo>
                <a:cubicBezTo>
                  <a:pt x="1415058" y="47548"/>
                  <a:pt x="1398489" y="88600"/>
                  <a:pt x="1384741" y="127031"/>
                </a:cubicBezTo>
                <a:lnTo>
                  <a:pt x="1383870" y="127031"/>
                </a:lnTo>
                <a:cubicBezTo>
                  <a:pt x="1328952" y="280981"/>
                  <a:pt x="1320756" y="393168"/>
                  <a:pt x="1319116" y="430837"/>
                </a:cubicBezTo>
                <a:lnTo>
                  <a:pt x="1319116" y="665037"/>
                </a:lnTo>
                <a:cubicBezTo>
                  <a:pt x="1319116" y="710076"/>
                  <a:pt x="1282231" y="747744"/>
                  <a:pt x="1236330" y="747744"/>
                </a:cubicBezTo>
                <a:lnTo>
                  <a:pt x="201086" y="747744"/>
                </a:lnTo>
                <a:cubicBezTo>
                  <a:pt x="155184" y="747744"/>
                  <a:pt x="118299" y="710076"/>
                  <a:pt x="118299" y="665037"/>
                </a:cubicBezTo>
                <a:lnTo>
                  <a:pt x="118299" y="438207"/>
                </a:lnTo>
                <a:lnTo>
                  <a:pt x="118299" y="430837"/>
                </a:lnTo>
                <a:cubicBezTo>
                  <a:pt x="116660" y="393987"/>
                  <a:pt x="108463" y="280981"/>
                  <a:pt x="53545" y="127031"/>
                </a:cubicBezTo>
                <a:lnTo>
                  <a:pt x="52673" y="127031"/>
                </a:lnTo>
                <a:cubicBezTo>
                  <a:pt x="38926" y="88600"/>
                  <a:pt x="22357" y="47548"/>
                  <a:pt x="2339" y="4442"/>
                </a:cubicBezTo>
                <a:close/>
              </a:path>
            </a:pathLst>
          </a:custGeom>
          <a:solidFill>
            <a:schemeClr val="accent5"/>
          </a:solidFill>
          <a:ln>
            <a:noFill/>
          </a:ln>
          <a:effectLst/>
        </p:spPr>
        <p:txBody>
          <a:bodyPr vert="horz" wrap="square" lIns="68580" tIns="34290" rIns="68580" bIns="34290" numCol="1" anchor="t" anchorCtr="0" compatLnSpc="1">
            <a:prstTxWarp prst="textNoShape">
              <a:avLst/>
            </a:prstTxWarp>
            <a:noAutofit/>
          </a:bodyPr>
          <a:lstStyle/>
          <a:p>
            <a:pPr defTabSz="685766">
              <a:buClrTx/>
              <a:defRPr/>
            </a:pPr>
            <a:endParaRPr lang="en-US" sz="1350" kern="1200" dirty="0">
              <a:solidFill>
                <a:srgbClr val="95A5A6"/>
              </a:solidFill>
              <a:latin typeface="Times New Roman" panose="02020603050405020304" pitchFamily="18" charset="0"/>
              <a:ea typeface="+mn-ea"/>
              <a:cs typeface="Times New Roman" panose="02020603050405020304" pitchFamily="18" charset="0"/>
            </a:endParaRPr>
          </a:p>
        </p:txBody>
      </p:sp>
      <p:sp>
        <p:nvSpPr>
          <p:cNvPr id="92" name="9Slide.vn 4">
            <a:extLst>
              <a:ext uri="{FF2B5EF4-FFF2-40B4-BE49-F238E27FC236}">
                <a16:creationId xmlns:a16="http://schemas.microsoft.com/office/drawing/2014/main" id="{8D6D5193-2213-4488-80D9-02442639352D}"/>
              </a:ext>
            </a:extLst>
          </p:cNvPr>
          <p:cNvSpPr>
            <a:spLocks/>
          </p:cNvSpPr>
          <p:nvPr/>
        </p:nvSpPr>
        <p:spPr bwMode="auto">
          <a:xfrm>
            <a:off x="3531257" y="3438404"/>
            <a:ext cx="1886057" cy="560808"/>
          </a:xfrm>
          <a:custGeom>
            <a:avLst/>
            <a:gdLst>
              <a:gd name="connsiteX0" fmla="*/ 0 w 2514743"/>
              <a:gd name="connsiteY0" fmla="*/ 0 h 747744"/>
              <a:gd name="connsiteX1" fmla="*/ 2514743 w 2514743"/>
              <a:gd name="connsiteY1" fmla="*/ 0 h 747744"/>
              <a:gd name="connsiteX2" fmla="*/ 2446707 w 2514743"/>
              <a:gd name="connsiteY2" fmla="*/ 112827 h 747744"/>
              <a:gd name="connsiteX3" fmla="*/ 2330425 w 2514743"/>
              <a:gd name="connsiteY3" fmla="*/ 252476 h 747744"/>
              <a:gd name="connsiteX4" fmla="*/ 2331315 w 2514743"/>
              <a:gd name="connsiteY4" fmla="*/ 252476 h 747744"/>
              <a:gd name="connsiteX5" fmla="*/ 2319004 w 2514743"/>
              <a:gd name="connsiteY5" fmla="*/ 265629 h 747744"/>
              <a:gd name="connsiteX6" fmla="*/ 2312438 w 2514743"/>
              <a:gd name="connsiteY6" fmla="*/ 272206 h 747744"/>
              <a:gd name="connsiteX7" fmla="*/ 2273042 w 2514743"/>
              <a:gd name="connsiteY7" fmla="*/ 313309 h 747744"/>
              <a:gd name="connsiteX8" fmla="*/ 2264014 w 2514743"/>
              <a:gd name="connsiteY8" fmla="*/ 323173 h 747744"/>
              <a:gd name="connsiteX9" fmla="*/ 2264014 w 2514743"/>
              <a:gd name="connsiteY9" fmla="*/ 323995 h 747744"/>
              <a:gd name="connsiteX10" fmla="*/ 2044773 w 2514743"/>
              <a:gd name="connsiteY10" fmla="*/ 617266 h 747744"/>
              <a:gd name="connsiteX11" fmla="*/ 1976079 w 2514743"/>
              <a:gd name="connsiteY11" fmla="*/ 747744 h 747744"/>
              <a:gd name="connsiteX12" fmla="*/ 538664 w 2514743"/>
              <a:gd name="connsiteY12" fmla="*/ 747744 h 747744"/>
              <a:gd name="connsiteX13" fmla="*/ 469970 w 2514743"/>
              <a:gd name="connsiteY13" fmla="*/ 617266 h 747744"/>
              <a:gd name="connsiteX14" fmla="*/ 250728 w 2514743"/>
              <a:gd name="connsiteY14" fmla="*/ 323995 h 747744"/>
              <a:gd name="connsiteX15" fmla="*/ 234313 w 2514743"/>
              <a:gd name="connsiteY15" fmla="*/ 305088 h 747744"/>
              <a:gd name="connsiteX16" fmla="*/ 203125 w 2514743"/>
              <a:gd name="connsiteY16" fmla="*/ 273850 h 747744"/>
              <a:gd name="connsiteX17" fmla="*/ 195738 w 2514743"/>
              <a:gd name="connsiteY17" fmla="*/ 265629 h 747744"/>
              <a:gd name="connsiteX18" fmla="*/ 183427 w 2514743"/>
              <a:gd name="connsiteY18" fmla="*/ 252476 h 747744"/>
              <a:gd name="connsiteX19" fmla="*/ 184317 w 2514743"/>
              <a:gd name="connsiteY19" fmla="*/ 252476 h 747744"/>
              <a:gd name="connsiteX20" fmla="*/ 68036 w 2514743"/>
              <a:gd name="connsiteY20" fmla="*/ 112827 h 7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743" h="747744">
                <a:moveTo>
                  <a:pt x="0" y="0"/>
                </a:moveTo>
                <a:lnTo>
                  <a:pt x="2514743" y="0"/>
                </a:lnTo>
                <a:lnTo>
                  <a:pt x="2446707" y="112827"/>
                </a:lnTo>
                <a:lnTo>
                  <a:pt x="2330425" y="252476"/>
                </a:lnTo>
                <a:lnTo>
                  <a:pt x="2331315" y="252476"/>
                </a:lnTo>
                <a:cubicBezTo>
                  <a:pt x="2327211" y="256586"/>
                  <a:pt x="2323108" y="260697"/>
                  <a:pt x="2319004" y="265629"/>
                </a:cubicBezTo>
                <a:lnTo>
                  <a:pt x="2312438" y="272206"/>
                </a:lnTo>
                <a:cubicBezTo>
                  <a:pt x="2299306" y="286181"/>
                  <a:pt x="2286174" y="299334"/>
                  <a:pt x="2273042" y="313309"/>
                </a:cubicBezTo>
                <a:lnTo>
                  <a:pt x="2264014" y="323173"/>
                </a:lnTo>
                <a:lnTo>
                  <a:pt x="2264014" y="323995"/>
                </a:lnTo>
                <a:cubicBezTo>
                  <a:pt x="2171270" y="424698"/>
                  <a:pt x="2099866" y="523962"/>
                  <a:pt x="2044773" y="617266"/>
                </a:cubicBezTo>
                <a:lnTo>
                  <a:pt x="1976079" y="747744"/>
                </a:lnTo>
                <a:lnTo>
                  <a:pt x="538664" y="747744"/>
                </a:lnTo>
                <a:lnTo>
                  <a:pt x="469970" y="617266"/>
                </a:lnTo>
                <a:cubicBezTo>
                  <a:pt x="414878" y="523962"/>
                  <a:pt x="343473" y="424698"/>
                  <a:pt x="250728" y="323995"/>
                </a:cubicBezTo>
                <a:lnTo>
                  <a:pt x="234313" y="305088"/>
                </a:lnTo>
                <a:cubicBezTo>
                  <a:pt x="224464" y="295223"/>
                  <a:pt x="213795" y="284536"/>
                  <a:pt x="203125" y="273850"/>
                </a:cubicBezTo>
                <a:lnTo>
                  <a:pt x="195738" y="265629"/>
                </a:lnTo>
                <a:cubicBezTo>
                  <a:pt x="191635" y="260697"/>
                  <a:pt x="187531" y="256586"/>
                  <a:pt x="183427" y="252476"/>
                </a:cubicBezTo>
                <a:lnTo>
                  <a:pt x="184317" y="252476"/>
                </a:lnTo>
                <a:lnTo>
                  <a:pt x="68036" y="112827"/>
                </a:lnTo>
                <a:close/>
              </a:path>
            </a:pathLst>
          </a:custGeom>
          <a:solidFill>
            <a:schemeClr val="accent6"/>
          </a:solidFill>
          <a:ln>
            <a:noFill/>
          </a:ln>
          <a:effectLst/>
        </p:spPr>
        <p:txBody>
          <a:bodyPr vert="horz" wrap="square" lIns="68580" tIns="34290" rIns="68580" bIns="34290" numCol="1" anchor="t" anchorCtr="0" compatLnSpc="1">
            <a:prstTxWarp prst="textNoShape">
              <a:avLst/>
            </a:prstTxWarp>
            <a:noAutofit/>
          </a:bodyPr>
          <a:lstStyle/>
          <a:p>
            <a:pPr defTabSz="685766">
              <a:buClrTx/>
              <a:defRPr/>
            </a:pPr>
            <a:endParaRPr lang="en-US" sz="1350" kern="1200" dirty="0">
              <a:solidFill>
                <a:srgbClr val="95A5A6"/>
              </a:solidFill>
              <a:latin typeface="Times New Roman" panose="02020603050405020304" pitchFamily="18" charset="0"/>
              <a:ea typeface="+mn-ea"/>
              <a:cs typeface="Times New Roman" panose="02020603050405020304" pitchFamily="18" charset="0"/>
            </a:endParaRPr>
          </a:p>
        </p:txBody>
      </p:sp>
      <p:sp>
        <p:nvSpPr>
          <p:cNvPr id="93" name="9Slide.vn 7">
            <a:extLst>
              <a:ext uri="{FF2B5EF4-FFF2-40B4-BE49-F238E27FC236}">
                <a16:creationId xmlns:a16="http://schemas.microsoft.com/office/drawing/2014/main" id="{3FF87442-1287-4C3C-8604-A05A5CB2443A}"/>
              </a:ext>
            </a:extLst>
          </p:cNvPr>
          <p:cNvSpPr txBox="1">
            <a:spLocks/>
          </p:cNvSpPr>
          <p:nvPr/>
        </p:nvSpPr>
        <p:spPr>
          <a:xfrm>
            <a:off x="256760" y="4816534"/>
            <a:ext cx="329431" cy="2928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buClrTx/>
              <a:defRPr/>
            </a:pPr>
            <a:endParaRPr lang="en-US" kern="1200" dirty="0">
              <a:latin typeface="Times New Roman" panose="02020603050405020304" pitchFamily="18" charset="0"/>
              <a:ea typeface="+mn-ea"/>
              <a:cs typeface="Times New Roman" panose="02020603050405020304" pitchFamily="18" charset="0"/>
            </a:endParaRPr>
          </a:p>
        </p:txBody>
      </p:sp>
      <p:sp>
        <p:nvSpPr>
          <p:cNvPr id="94" name="9Slide.vn 8">
            <a:extLst>
              <a:ext uri="{FF2B5EF4-FFF2-40B4-BE49-F238E27FC236}">
                <a16:creationId xmlns:a16="http://schemas.microsoft.com/office/drawing/2014/main" id="{EE53534C-76BC-4299-9C4E-6B8FBA03B45A}"/>
              </a:ext>
            </a:extLst>
          </p:cNvPr>
          <p:cNvSpPr>
            <a:spLocks/>
          </p:cNvSpPr>
          <p:nvPr/>
        </p:nvSpPr>
        <p:spPr bwMode="auto">
          <a:xfrm>
            <a:off x="4043675" y="4579566"/>
            <a:ext cx="883444" cy="19169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95" name="9Slide.vn 9">
            <a:extLst>
              <a:ext uri="{FF2B5EF4-FFF2-40B4-BE49-F238E27FC236}">
                <a16:creationId xmlns:a16="http://schemas.microsoft.com/office/drawing/2014/main" id="{BB52A665-F936-4517-AA71-2D6A2D03CC5D}"/>
              </a:ext>
            </a:extLst>
          </p:cNvPr>
          <p:cNvSpPr>
            <a:spLocks/>
          </p:cNvSpPr>
          <p:nvPr/>
        </p:nvSpPr>
        <p:spPr bwMode="auto">
          <a:xfrm>
            <a:off x="4125433" y="4010463"/>
            <a:ext cx="280988" cy="191691"/>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96" name="9Slide.vn 10">
            <a:extLst>
              <a:ext uri="{FF2B5EF4-FFF2-40B4-BE49-F238E27FC236}">
                <a16:creationId xmlns:a16="http://schemas.microsoft.com/office/drawing/2014/main" id="{79C79300-1FA1-48D6-8195-5CB72E292AB2}"/>
              </a:ext>
            </a:extLst>
          </p:cNvPr>
          <p:cNvSpPr>
            <a:spLocks/>
          </p:cNvSpPr>
          <p:nvPr/>
        </p:nvSpPr>
        <p:spPr bwMode="auto">
          <a:xfrm>
            <a:off x="4043675" y="4770067"/>
            <a:ext cx="883444" cy="19288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97" name="9Slide.vn 11">
            <a:extLst>
              <a:ext uri="{FF2B5EF4-FFF2-40B4-BE49-F238E27FC236}">
                <a16:creationId xmlns:a16="http://schemas.microsoft.com/office/drawing/2014/main" id="{365E16FD-502F-459D-981E-2C8D5074A17A}"/>
              </a:ext>
            </a:extLst>
          </p:cNvPr>
          <p:cNvSpPr>
            <a:spLocks/>
          </p:cNvSpPr>
          <p:nvPr/>
        </p:nvSpPr>
        <p:spPr bwMode="auto">
          <a:xfrm>
            <a:off x="4125433" y="4220013"/>
            <a:ext cx="280988" cy="192881"/>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98" name="9Slide.vn 12">
            <a:extLst>
              <a:ext uri="{FF2B5EF4-FFF2-40B4-BE49-F238E27FC236}">
                <a16:creationId xmlns:a16="http://schemas.microsoft.com/office/drawing/2014/main" id="{870F2029-C769-4B69-B114-05EA70A7A219}"/>
              </a:ext>
            </a:extLst>
          </p:cNvPr>
          <p:cNvSpPr>
            <a:spLocks/>
          </p:cNvSpPr>
          <p:nvPr/>
        </p:nvSpPr>
        <p:spPr bwMode="auto">
          <a:xfrm>
            <a:off x="4143768" y="4978165"/>
            <a:ext cx="626269" cy="172641"/>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99" name="9Slide.vn 13">
            <a:extLst>
              <a:ext uri="{FF2B5EF4-FFF2-40B4-BE49-F238E27FC236}">
                <a16:creationId xmlns:a16="http://schemas.microsoft.com/office/drawing/2014/main" id="{5E8EA010-3507-4529-B5C8-30872A303C19}"/>
              </a:ext>
            </a:extLst>
          </p:cNvPr>
          <p:cNvSpPr>
            <a:spLocks/>
          </p:cNvSpPr>
          <p:nvPr/>
        </p:nvSpPr>
        <p:spPr bwMode="auto">
          <a:xfrm>
            <a:off x="4254021" y="4430754"/>
            <a:ext cx="440531" cy="172641"/>
          </a:xfrm>
          <a:custGeom>
            <a:avLst/>
            <a:gdLst>
              <a:gd name="T0" fmla="*/ 416 w 716"/>
              <a:gd name="T1" fmla="*/ 0 h 281"/>
              <a:gd name="T2" fmla="*/ 0 w 716"/>
              <a:gd name="T3" fmla="*/ 0 h 281"/>
              <a:gd name="T4" fmla="*/ 509 w 716"/>
              <a:gd name="T5" fmla="*/ 281 h 281"/>
              <a:gd name="T6" fmla="*/ 716 w 716"/>
              <a:gd name="T7" fmla="*/ 254 h 281"/>
              <a:gd name="T8" fmla="*/ 416 w 716"/>
              <a:gd name="T9" fmla="*/ 0 h 281"/>
            </a:gdLst>
            <a:ahLst/>
            <a:cxnLst>
              <a:cxn ang="0">
                <a:pos x="T0" y="T1"/>
              </a:cxn>
              <a:cxn ang="0">
                <a:pos x="T2" y="T3"/>
              </a:cxn>
              <a:cxn ang="0">
                <a:pos x="T4" y="T5"/>
              </a:cxn>
              <a:cxn ang="0">
                <a:pos x="T6" y="T7"/>
              </a:cxn>
              <a:cxn ang="0">
                <a:pos x="T8" y="T9"/>
              </a:cxn>
            </a:cxnLst>
            <a:rect l="0" t="0" r="r" b="b"/>
            <a:pathLst>
              <a:path w="716" h="281">
                <a:moveTo>
                  <a:pt x="416" y="0"/>
                </a:moveTo>
                <a:lnTo>
                  <a:pt x="0" y="0"/>
                </a:lnTo>
                <a:cubicBezTo>
                  <a:pt x="24" y="157"/>
                  <a:pt x="243" y="281"/>
                  <a:pt x="509" y="281"/>
                </a:cubicBezTo>
                <a:cubicBezTo>
                  <a:pt x="582" y="281"/>
                  <a:pt x="653" y="272"/>
                  <a:pt x="716" y="254"/>
                </a:cubicBezTo>
                <a:cubicBezTo>
                  <a:pt x="552" y="210"/>
                  <a:pt x="433" y="113"/>
                  <a:pt x="416" y="0"/>
                </a:cubicBez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pPr defTabSz="685766">
              <a:buClrTx/>
              <a:defRPr/>
            </a:pPr>
            <a:endParaRPr lang="en-US" sz="1350" kern="1200">
              <a:solidFill>
                <a:srgbClr val="95A5A6"/>
              </a:solidFill>
              <a:latin typeface="Times New Roman" panose="02020603050405020304" pitchFamily="18" charset="0"/>
              <a:ea typeface="+mn-ea"/>
              <a:cs typeface="Times New Roman" panose="02020603050405020304" pitchFamily="18" charset="0"/>
            </a:endParaRPr>
          </a:p>
        </p:txBody>
      </p:sp>
      <p:sp>
        <p:nvSpPr>
          <p:cNvPr id="100" name="9Slide.vn 14">
            <a:extLst>
              <a:ext uri="{FF2B5EF4-FFF2-40B4-BE49-F238E27FC236}">
                <a16:creationId xmlns:a16="http://schemas.microsoft.com/office/drawing/2014/main" id="{FDA5F844-CEE9-4B62-A724-4955AD84D894}"/>
              </a:ext>
            </a:extLst>
          </p:cNvPr>
          <p:cNvSpPr>
            <a:spLocks/>
          </p:cNvSpPr>
          <p:nvPr/>
        </p:nvSpPr>
        <p:spPr bwMode="auto">
          <a:xfrm>
            <a:off x="3533701" y="1682888"/>
            <a:ext cx="1903387" cy="552354"/>
          </a:xfrm>
          <a:custGeom>
            <a:avLst/>
            <a:gdLst>
              <a:gd name="connsiteX0" fmla="*/ 1268514 w 2537849"/>
              <a:gd name="connsiteY0" fmla="*/ 0 h 736472"/>
              <a:gd name="connsiteX1" fmla="*/ 2471456 w 2537849"/>
              <a:gd name="connsiteY1" fmla="*/ 622300 h 736472"/>
              <a:gd name="connsiteX2" fmla="*/ 2470492 w 2537849"/>
              <a:gd name="connsiteY2" fmla="*/ 622300 h 736472"/>
              <a:gd name="connsiteX3" fmla="*/ 2537849 w 2537849"/>
              <a:gd name="connsiteY3" fmla="*/ 736472 h 736472"/>
              <a:gd name="connsiteX4" fmla="*/ 0 w 2537849"/>
              <a:gd name="connsiteY4" fmla="*/ 736472 h 736472"/>
              <a:gd name="connsiteX5" fmla="*/ 67357 w 2537849"/>
              <a:gd name="connsiteY5" fmla="*/ 622300 h 736472"/>
              <a:gd name="connsiteX6" fmla="*/ 66393 w 2537849"/>
              <a:gd name="connsiteY6" fmla="*/ 622300 h 736472"/>
              <a:gd name="connsiteX7" fmla="*/ 1268514 w 2537849"/>
              <a:gd name="connsiteY7" fmla="*/ 0 h 73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7849" h="736472">
                <a:moveTo>
                  <a:pt x="1268514" y="0"/>
                </a:moveTo>
                <a:cubicBezTo>
                  <a:pt x="1764133" y="0"/>
                  <a:pt x="2203953" y="246293"/>
                  <a:pt x="2471456" y="622300"/>
                </a:cubicBezTo>
                <a:lnTo>
                  <a:pt x="2470492" y="622300"/>
                </a:lnTo>
                <a:lnTo>
                  <a:pt x="2537849" y="736472"/>
                </a:lnTo>
                <a:lnTo>
                  <a:pt x="0" y="736472"/>
                </a:lnTo>
                <a:lnTo>
                  <a:pt x="67357" y="622300"/>
                </a:lnTo>
                <a:lnTo>
                  <a:pt x="66393" y="622300"/>
                </a:lnTo>
                <a:cubicBezTo>
                  <a:pt x="333896" y="246293"/>
                  <a:pt x="773716" y="0"/>
                  <a:pt x="1268514" y="0"/>
                </a:cubicBezTo>
                <a:close/>
              </a:path>
            </a:pathLst>
          </a:custGeom>
          <a:solidFill>
            <a:schemeClr val="tx2"/>
          </a:solidFill>
          <a:ln>
            <a:noFill/>
          </a:ln>
          <a:effectLst/>
        </p:spPr>
        <p:txBody>
          <a:bodyPr vert="horz" wrap="square" lIns="68580" tIns="34290" rIns="68580" bIns="34290" numCol="1" anchor="t" anchorCtr="0" compatLnSpc="1">
            <a:prstTxWarp prst="textNoShape">
              <a:avLst/>
            </a:prstTxWarp>
            <a:noAutofit/>
          </a:bodyPr>
          <a:lstStyle/>
          <a:p>
            <a:pPr defTabSz="685766">
              <a:buClrTx/>
              <a:defRPr/>
            </a:pPr>
            <a:endParaRPr lang="en-US" sz="1350" kern="1200" dirty="0">
              <a:solidFill>
                <a:srgbClr val="95A5A6"/>
              </a:solidFill>
              <a:latin typeface="Times New Roman" panose="02020603050405020304" pitchFamily="18" charset="0"/>
              <a:ea typeface="+mn-ea"/>
              <a:cs typeface="Times New Roman" panose="02020603050405020304" pitchFamily="18" charset="0"/>
            </a:endParaRPr>
          </a:p>
        </p:txBody>
      </p:sp>
      <p:sp>
        <p:nvSpPr>
          <p:cNvPr id="102" name="9Slide.vn 16">
            <a:extLst>
              <a:ext uri="{FF2B5EF4-FFF2-40B4-BE49-F238E27FC236}">
                <a16:creationId xmlns:a16="http://schemas.microsoft.com/office/drawing/2014/main" id="{D197BC9A-250D-4C3F-9BE6-3F40D81D5CBC}"/>
              </a:ext>
            </a:extLst>
          </p:cNvPr>
          <p:cNvSpPr txBox="1"/>
          <p:nvPr/>
        </p:nvSpPr>
        <p:spPr>
          <a:xfrm>
            <a:off x="5880639" y="1542070"/>
            <a:ext cx="2704214" cy="707886"/>
          </a:xfrm>
          <a:prstGeom prst="rect">
            <a:avLst/>
          </a:prstGeom>
          <a:noFill/>
        </p:spPr>
        <p:txBody>
          <a:bodyPr wrap="square" lIns="0" rIns="0" rtlCol="0" anchor="b">
            <a:spAutoFit/>
          </a:bodyPr>
          <a:lstStyle/>
          <a:p>
            <a:pPr algn="just" defTabSz="685766">
              <a:buClrTx/>
              <a:defRPr/>
            </a:pPr>
            <a:r>
              <a:rPr lang="en-US" sz="2000" b="1" kern="1200" dirty="0" err="1">
                <a:solidFill>
                  <a:srgbClr val="2C3E50"/>
                </a:solidFill>
                <a:latin typeface="Times New Roman" panose="02020603050405020304" pitchFamily="18" charset="0"/>
                <a:ea typeface="+mn-ea"/>
                <a:cs typeface="Times New Roman" panose="02020603050405020304" pitchFamily="18" charset="0"/>
              </a:rPr>
              <a:t>Quan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tâm</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đến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đời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sống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tinh</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thần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của</a:t>
            </a:r>
            <a:r>
              <a:rPr lang="en-US" sz="2000" b="1" kern="1200" dirty="0">
                <a:solidFill>
                  <a:srgbClr val="2C3E50"/>
                </a:solidFill>
                <a:latin typeface="Times New Roman" panose="02020603050405020304" pitchFamily="18" charset="0"/>
                <a:ea typeface="+mn-ea"/>
                <a:cs typeface="Times New Roman" panose="02020603050405020304" pitchFamily="18" charset="0"/>
              </a:rPr>
              <a:t> con ng</a:t>
            </a:r>
            <a:r>
              <a:rPr lang="vi-VN" sz="2000" b="1" kern="1200" dirty="0">
                <a:solidFill>
                  <a:srgbClr val="2C3E50"/>
                </a:solidFill>
                <a:latin typeface="Times New Roman" panose="02020603050405020304" pitchFamily="18" charset="0"/>
                <a:ea typeface="+mn-ea"/>
                <a:cs typeface="Times New Roman" panose="02020603050405020304" pitchFamily="18" charset="0"/>
              </a:rPr>
              <a:t>ư</a:t>
            </a:r>
            <a:r>
              <a:rPr lang="en-US" sz="2000" b="1" kern="1200" dirty="0" err="1">
                <a:solidFill>
                  <a:srgbClr val="2C3E50"/>
                </a:solidFill>
                <a:latin typeface="Times New Roman" panose="02020603050405020304" pitchFamily="18" charset="0"/>
                <a:ea typeface="+mn-ea"/>
                <a:cs typeface="Times New Roman" panose="02020603050405020304" pitchFamily="18" charset="0"/>
              </a:rPr>
              <a:t>ời</a:t>
            </a:r>
            <a:r>
              <a:rPr lang="en-US" sz="2000" b="1" kern="1200" dirty="0">
                <a:solidFill>
                  <a:srgbClr val="2C3E50"/>
                </a:solidFill>
                <a:latin typeface="Times New Roman" panose="02020603050405020304" pitchFamily="18" charset="0"/>
                <a:ea typeface="+mn-ea"/>
                <a:cs typeface="Times New Roman" panose="02020603050405020304" pitchFamily="18" charset="0"/>
              </a:rPr>
              <a:t>.</a:t>
            </a:r>
          </a:p>
        </p:txBody>
      </p:sp>
      <p:sp>
        <p:nvSpPr>
          <p:cNvPr id="118" name="9Slide.vn 32">
            <a:extLst>
              <a:ext uri="{FF2B5EF4-FFF2-40B4-BE49-F238E27FC236}">
                <a16:creationId xmlns:a16="http://schemas.microsoft.com/office/drawing/2014/main" id="{7FB095D9-3BDC-455E-9C79-A0BE79C3375C}"/>
              </a:ext>
            </a:extLst>
          </p:cNvPr>
          <p:cNvSpPr txBox="1"/>
          <p:nvPr/>
        </p:nvSpPr>
        <p:spPr>
          <a:xfrm>
            <a:off x="4265927" y="2873999"/>
            <a:ext cx="495649" cy="461665"/>
          </a:xfrm>
          <a:prstGeom prst="rect">
            <a:avLst/>
          </a:prstGeom>
          <a:noFill/>
        </p:spPr>
        <p:txBody>
          <a:bodyPr wrap="none" rtlCol="0" anchor="ctr">
            <a:spAutoFit/>
          </a:bodyPr>
          <a:lstStyle/>
          <a:p>
            <a:pPr algn="ctr" defTabSz="685766">
              <a:buClrTx/>
              <a:defRPr/>
            </a:pPr>
            <a:r>
              <a:rPr lang="en-US" sz="2400" b="1" kern="1200" dirty="0">
                <a:solidFill>
                  <a:prstClr val="white"/>
                </a:solidFill>
                <a:latin typeface="Times New Roman" panose="02020603050405020304" pitchFamily="18" charset="0"/>
                <a:ea typeface="+mn-ea"/>
                <a:cs typeface="Times New Roman" panose="02020603050405020304" pitchFamily="18" charset="0"/>
              </a:rPr>
              <a:t>03</a:t>
            </a:r>
          </a:p>
        </p:txBody>
      </p:sp>
      <p:sp>
        <p:nvSpPr>
          <p:cNvPr id="119" name="9Slide.vn 33">
            <a:extLst>
              <a:ext uri="{FF2B5EF4-FFF2-40B4-BE49-F238E27FC236}">
                <a16:creationId xmlns:a16="http://schemas.microsoft.com/office/drawing/2014/main" id="{8F8B244F-DD9A-471F-9716-1085258B6355}"/>
              </a:ext>
            </a:extLst>
          </p:cNvPr>
          <p:cNvSpPr txBox="1"/>
          <p:nvPr/>
        </p:nvSpPr>
        <p:spPr>
          <a:xfrm>
            <a:off x="4221407" y="3526165"/>
            <a:ext cx="495649" cy="461665"/>
          </a:xfrm>
          <a:prstGeom prst="rect">
            <a:avLst/>
          </a:prstGeom>
          <a:noFill/>
        </p:spPr>
        <p:txBody>
          <a:bodyPr wrap="none" rtlCol="0" anchor="ctr">
            <a:spAutoFit/>
          </a:bodyPr>
          <a:lstStyle/>
          <a:p>
            <a:pPr algn="ctr" defTabSz="685766">
              <a:buClrTx/>
              <a:defRPr/>
            </a:pPr>
            <a:r>
              <a:rPr lang="en-US" sz="2400" b="1" kern="1200" dirty="0">
                <a:solidFill>
                  <a:srgbClr val="002060"/>
                </a:solidFill>
                <a:latin typeface="Times New Roman" panose="02020603050405020304" pitchFamily="18" charset="0"/>
                <a:ea typeface="+mn-ea"/>
                <a:cs typeface="Times New Roman" panose="02020603050405020304" pitchFamily="18" charset="0"/>
              </a:rPr>
              <a:t>04</a:t>
            </a:r>
          </a:p>
        </p:txBody>
      </p:sp>
      <p:sp>
        <p:nvSpPr>
          <p:cNvPr id="120" name="9Slide.vn 34">
            <a:extLst>
              <a:ext uri="{FF2B5EF4-FFF2-40B4-BE49-F238E27FC236}">
                <a16:creationId xmlns:a16="http://schemas.microsoft.com/office/drawing/2014/main" id="{33610604-10FA-4344-9D86-6CC01515612F}"/>
              </a:ext>
            </a:extLst>
          </p:cNvPr>
          <p:cNvSpPr txBox="1"/>
          <p:nvPr/>
        </p:nvSpPr>
        <p:spPr>
          <a:xfrm>
            <a:off x="4158596" y="4033249"/>
            <a:ext cx="495649" cy="461665"/>
          </a:xfrm>
          <a:prstGeom prst="rect">
            <a:avLst/>
          </a:prstGeom>
          <a:noFill/>
        </p:spPr>
        <p:txBody>
          <a:bodyPr wrap="none" rtlCol="0" anchor="ctr">
            <a:spAutoFit/>
          </a:bodyPr>
          <a:lstStyle/>
          <a:p>
            <a:pPr algn="ctr" defTabSz="685766">
              <a:buClrTx/>
              <a:defRPr/>
            </a:pPr>
            <a:r>
              <a:rPr lang="en-US" sz="2400" b="1" kern="1200" dirty="0">
                <a:solidFill>
                  <a:srgbClr val="002060"/>
                </a:solidFill>
                <a:latin typeface="Times New Roman" panose="02020603050405020304" pitchFamily="18" charset="0"/>
                <a:ea typeface="+mn-ea"/>
                <a:cs typeface="Times New Roman" panose="02020603050405020304" pitchFamily="18" charset="0"/>
              </a:rPr>
              <a:t>05</a:t>
            </a:r>
          </a:p>
        </p:txBody>
      </p:sp>
      <p:sp>
        <p:nvSpPr>
          <p:cNvPr id="121" name="9Slide.vn 35">
            <a:extLst>
              <a:ext uri="{FF2B5EF4-FFF2-40B4-BE49-F238E27FC236}">
                <a16:creationId xmlns:a16="http://schemas.microsoft.com/office/drawing/2014/main" id="{649525D6-059C-4FC3-A93F-0E54B9F36836}"/>
              </a:ext>
            </a:extLst>
          </p:cNvPr>
          <p:cNvSpPr/>
          <p:nvPr/>
        </p:nvSpPr>
        <p:spPr>
          <a:xfrm>
            <a:off x="481731" y="2419264"/>
            <a:ext cx="374404" cy="3744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r>
              <a:rPr lang="en-US" sz="2100" b="1" kern="1200" dirty="0">
                <a:solidFill>
                  <a:srgbClr val="002060"/>
                </a:solidFill>
                <a:latin typeface="Times New Roman" panose="02020603050405020304" pitchFamily="18" charset="0"/>
                <a:cs typeface="Times New Roman" panose="02020603050405020304" pitchFamily="18" charset="0"/>
              </a:rPr>
              <a:t>4</a:t>
            </a:r>
          </a:p>
        </p:txBody>
      </p:sp>
      <p:sp>
        <p:nvSpPr>
          <p:cNvPr id="122" name="9Slide.vn 36">
            <a:extLst>
              <a:ext uri="{FF2B5EF4-FFF2-40B4-BE49-F238E27FC236}">
                <a16:creationId xmlns:a16="http://schemas.microsoft.com/office/drawing/2014/main" id="{993269A3-3F76-4F6F-AC74-9C32468E3355}"/>
              </a:ext>
            </a:extLst>
          </p:cNvPr>
          <p:cNvSpPr/>
          <p:nvPr/>
        </p:nvSpPr>
        <p:spPr>
          <a:xfrm>
            <a:off x="8531861" y="1392986"/>
            <a:ext cx="374404" cy="374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r>
              <a:rPr lang="en-US" sz="2100" b="1" kern="1200" dirty="0">
                <a:solidFill>
                  <a:srgbClr val="002060"/>
                </a:solidFill>
                <a:latin typeface="Times New Roman" panose="02020603050405020304" pitchFamily="18" charset="0"/>
                <a:cs typeface="Times New Roman" panose="02020603050405020304" pitchFamily="18" charset="0"/>
              </a:rPr>
              <a:t>1</a:t>
            </a:r>
          </a:p>
        </p:txBody>
      </p:sp>
      <p:sp>
        <p:nvSpPr>
          <p:cNvPr id="123" name="9Slide.vn 37">
            <a:extLst>
              <a:ext uri="{FF2B5EF4-FFF2-40B4-BE49-F238E27FC236}">
                <a16:creationId xmlns:a16="http://schemas.microsoft.com/office/drawing/2014/main" id="{BDDA80A0-53F1-461B-A967-20D566DE16DF}"/>
              </a:ext>
            </a:extLst>
          </p:cNvPr>
          <p:cNvSpPr/>
          <p:nvPr/>
        </p:nvSpPr>
        <p:spPr>
          <a:xfrm>
            <a:off x="8584853" y="3808696"/>
            <a:ext cx="374404" cy="3744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r>
              <a:rPr lang="en-US" sz="2100" b="1" kern="1200" dirty="0">
                <a:solidFill>
                  <a:srgbClr val="002060"/>
                </a:solidFill>
                <a:latin typeface="Times New Roman" panose="02020603050405020304" pitchFamily="18" charset="0"/>
                <a:cs typeface="Times New Roman" panose="02020603050405020304" pitchFamily="18" charset="0"/>
              </a:rPr>
              <a:t>5</a:t>
            </a:r>
          </a:p>
        </p:txBody>
      </p:sp>
      <p:sp>
        <p:nvSpPr>
          <p:cNvPr id="124" name="9Slide.vn 38">
            <a:extLst>
              <a:ext uri="{FF2B5EF4-FFF2-40B4-BE49-F238E27FC236}">
                <a16:creationId xmlns:a16="http://schemas.microsoft.com/office/drawing/2014/main" id="{86BB2E1A-0E43-4BB8-BF3E-2558FC58C54B}"/>
              </a:ext>
            </a:extLst>
          </p:cNvPr>
          <p:cNvSpPr/>
          <p:nvPr/>
        </p:nvSpPr>
        <p:spPr>
          <a:xfrm>
            <a:off x="8584853" y="2626339"/>
            <a:ext cx="374404" cy="374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r>
              <a:rPr lang="en-US" sz="2100" b="1" kern="1200" dirty="0">
                <a:solidFill>
                  <a:prstClr val="white"/>
                </a:solidFill>
                <a:latin typeface="Times New Roman" panose="02020603050405020304" pitchFamily="18" charset="0"/>
                <a:cs typeface="Times New Roman" panose="02020603050405020304" pitchFamily="18" charset="0"/>
              </a:rPr>
              <a:t>3</a:t>
            </a:r>
          </a:p>
        </p:txBody>
      </p:sp>
      <p:sp>
        <p:nvSpPr>
          <p:cNvPr id="125" name="9Slide.vn 39">
            <a:extLst>
              <a:ext uri="{FF2B5EF4-FFF2-40B4-BE49-F238E27FC236}">
                <a16:creationId xmlns:a16="http://schemas.microsoft.com/office/drawing/2014/main" id="{E4D6EF7F-7311-461B-9C69-345483CE487A}"/>
              </a:ext>
            </a:extLst>
          </p:cNvPr>
          <p:cNvSpPr/>
          <p:nvPr/>
        </p:nvSpPr>
        <p:spPr>
          <a:xfrm>
            <a:off x="481731" y="1205784"/>
            <a:ext cx="374404" cy="3744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buClrTx/>
              <a:defRPr/>
            </a:pPr>
            <a:r>
              <a:rPr lang="en-US" sz="2100" b="1" kern="1200" dirty="0">
                <a:solidFill>
                  <a:prstClr val="white"/>
                </a:solidFill>
                <a:latin typeface="Times New Roman" panose="02020603050405020304" pitchFamily="18" charset="0"/>
                <a:cs typeface="Times New Roman" panose="02020603050405020304" pitchFamily="18" charset="0"/>
              </a:rPr>
              <a:t>2</a:t>
            </a:r>
          </a:p>
        </p:txBody>
      </p:sp>
      <p:sp>
        <p:nvSpPr>
          <p:cNvPr id="126" name="9Slide.vn 16">
            <a:extLst>
              <a:ext uri="{FF2B5EF4-FFF2-40B4-BE49-F238E27FC236}">
                <a16:creationId xmlns:a16="http://schemas.microsoft.com/office/drawing/2014/main" id="{BB476EE7-AEB2-42E8-8874-0E0388ECEF48}"/>
              </a:ext>
            </a:extLst>
          </p:cNvPr>
          <p:cNvSpPr txBox="1"/>
          <p:nvPr/>
        </p:nvSpPr>
        <p:spPr>
          <a:xfrm>
            <a:off x="6053001" y="2672724"/>
            <a:ext cx="2305931" cy="1015663"/>
          </a:xfrm>
          <a:prstGeom prst="rect">
            <a:avLst/>
          </a:prstGeom>
          <a:noFill/>
        </p:spPr>
        <p:txBody>
          <a:bodyPr wrap="square" lIns="0" rIns="0" rtlCol="0" anchor="b">
            <a:spAutoFit/>
          </a:bodyPr>
          <a:lstStyle/>
          <a:p>
            <a:pPr algn="just" defTabSz="685766">
              <a:buClrTx/>
              <a:defRPr/>
            </a:pPr>
            <a:r>
              <a:rPr lang="en-US" sz="2000" b="1" kern="1200" dirty="0" err="1">
                <a:solidFill>
                  <a:srgbClr val="2C3E50"/>
                </a:solidFill>
                <a:latin typeface="Times New Roman" panose="02020603050405020304" pitchFamily="18" charset="0"/>
                <a:ea typeface="+mn-ea"/>
                <a:cs typeface="Times New Roman" panose="02020603050405020304" pitchFamily="18" charset="0"/>
              </a:rPr>
              <a:t>Thành</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công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trong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ngôn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ngữ</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đối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thoại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và</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độc</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thoại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nội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tâm</a:t>
            </a:r>
            <a:r>
              <a:rPr lang="en-US" sz="2000" b="1" kern="1200" dirty="0">
                <a:solidFill>
                  <a:srgbClr val="2C3E50"/>
                </a:solidFill>
                <a:latin typeface="Times New Roman" panose="02020603050405020304" pitchFamily="18" charset="0"/>
                <a:ea typeface="+mn-ea"/>
                <a:cs typeface="Times New Roman" panose="02020603050405020304" pitchFamily="18" charset="0"/>
              </a:rPr>
              <a:t>.</a:t>
            </a:r>
          </a:p>
        </p:txBody>
      </p:sp>
      <p:sp>
        <p:nvSpPr>
          <p:cNvPr id="127" name="9Slide.vn 16">
            <a:extLst>
              <a:ext uri="{FF2B5EF4-FFF2-40B4-BE49-F238E27FC236}">
                <a16:creationId xmlns:a16="http://schemas.microsoft.com/office/drawing/2014/main" id="{FB0D41E0-3E25-438C-8956-02DD03C54390}"/>
              </a:ext>
            </a:extLst>
          </p:cNvPr>
          <p:cNvSpPr txBox="1"/>
          <p:nvPr/>
        </p:nvSpPr>
        <p:spPr>
          <a:xfrm>
            <a:off x="5880639" y="3868300"/>
            <a:ext cx="2548178" cy="1015663"/>
          </a:xfrm>
          <a:prstGeom prst="rect">
            <a:avLst/>
          </a:prstGeom>
          <a:noFill/>
        </p:spPr>
        <p:txBody>
          <a:bodyPr wrap="square" lIns="0" rIns="0" rtlCol="0" anchor="b">
            <a:spAutoFit/>
          </a:bodyPr>
          <a:lstStyle/>
          <a:p>
            <a:pPr algn="just" defTabSz="685766">
              <a:buClrTx/>
              <a:defRPr/>
            </a:pPr>
            <a:r>
              <a:rPr lang="en-US" sz="2000" b="1" kern="1200" dirty="0" err="1">
                <a:solidFill>
                  <a:srgbClr val="2C3E50"/>
                </a:solidFill>
                <a:latin typeface="Times New Roman" panose="02020603050405020304" pitchFamily="18" charset="0"/>
                <a:ea typeface="+mn-ea"/>
                <a:cs typeface="Times New Roman" panose="02020603050405020304" pitchFamily="18" charset="0"/>
              </a:rPr>
              <a:t>Cốt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truyện</a:t>
            </a:r>
            <a:r>
              <a:rPr lang="en-US" sz="2000" b="1" kern="1200" dirty="0">
                <a:solidFill>
                  <a:srgbClr val="2C3E50"/>
                </a:solidFill>
                <a:latin typeface="Times New Roman" panose="02020603050405020304" pitchFamily="18" charset="0"/>
                <a:ea typeface="+mn-ea"/>
                <a:cs typeface="Times New Roman" panose="02020603050405020304" pitchFamily="18" charset="0"/>
              </a:rPr>
              <a:t> đ</a:t>
            </a:r>
            <a:r>
              <a:rPr lang="vi-VN" sz="2000" b="1" kern="1200" dirty="0">
                <a:solidFill>
                  <a:srgbClr val="2C3E50"/>
                </a:solidFill>
                <a:latin typeface="Times New Roman" panose="02020603050405020304" pitchFamily="18" charset="0"/>
                <a:ea typeface="+mn-ea"/>
                <a:cs typeface="Times New Roman" panose="02020603050405020304" pitchFamily="18" charset="0"/>
              </a:rPr>
              <a:t>ơ</a:t>
            </a:r>
            <a:r>
              <a:rPr lang="en-US" sz="2000" b="1" kern="1200" dirty="0">
                <a:solidFill>
                  <a:srgbClr val="2C3E50"/>
                </a:solidFill>
                <a:latin typeface="Times New Roman" panose="02020603050405020304" pitchFamily="18" charset="0"/>
                <a:ea typeface="+mn-ea"/>
                <a:cs typeface="Times New Roman" panose="02020603050405020304" pitchFamily="18" charset="0"/>
              </a:rPr>
              <a:t>n </a:t>
            </a:r>
            <a:r>
              <a:rPr lang="en-US" sz="2000" b="1" kern="1200" dirty="0" err="1">
                <a:solidFill>
                  <a:srgbClr val="2C3E50"/>
                </a:solidFill>
                <a:latin typeface="Times New Roman" panose="02020603050405020304" pitchFamily="18" charset="0"/>
                <a:ea typeface="+mn-ea"/>
                <a:cs typeface="Times New Roman" panose="02020603050405020304" pitchFamily="18" charset="0"/>
              </a:rPr>
              <a:t>giản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đời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thường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nhưng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mang</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triết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lí</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sâu</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xa</a:t>
            </a:r>
            <a:r>
              <a:rPr lang="en-US" sz="2000" b="1" kern="1200" dirty="0">
                <a:solidFill>
                  <a:srgbClr val="2C3E50"/>
                </a:solidFill>
                <a:latin typeface="Times New Roman" panose="02020603050405020304" pitchFamily="18" charset="0"/>
                <a:ea typeface="+mn-ea"/>
                <a:cs typeface="Times New Roman" panose="02020603050405020304" pitchFamily="18" charset="0"/>
              </a:rPr>
              <a:t>.</a:t>
            </a:r>
          </a:p>
        </p:txBody>
      </p:sp>
      <p:sp>
        <p:nvSpPr>
          <p:cNvPr id="128" name="9Slide.vn 16">
            <a:extLst>
              <a:ext uri="{FF2B5EF4-FFF2-40B4-BE49-F238E27FC236}">
                <a16:creationId xmlns:a16="http://schemas.microsoft.com/office/drawing/2014/main" id="{CD08195B-29C6-4117-8EF9-826461F7AAC2}"/>
              </a:ext>
            </a:extLst>
          </p:cNvPr>
          <p:cNvSpPr txBox="1"/>
          <p:nvPr/>
        </p:nvSpPr>
        <p:spPr>
          <a:xfrm>
            <a:off x="988518" y="1496460"/>
            <a:ext cx="2309018" cy="1015663"/>
          </a:xfrm>
          <a:prstGeom prst="rect">
            <a:avLst/>
          </a:prstGeom>
          <a:noFill/>
        </p:spPr>
        <p:txBody>
          <a:bodyPr wrap="square" lIns="0" rIns="0" rtlCol="0" anchor="b">
            <a:spAutoFit/>
          </a:bodyPr>
          <a:lstStyle/>
          <a:p>
            <a:pPr algn="just" defTabSz="685766">
              <a:buClrTx/>
              <a:defRPr/>
            </a:pPr>
            <a:r>
              <a:rPr lang="en-US" sz="2000" b="1" kern="1200" dirty="0" err="1">
                <a:solidFill>
                  <a:srgbClr val="2C3E50"/>
                </a:solidFill>
                <a:latin typeface="Times New Roman" panose="02020603050405020304" pitchFamily="18" charset="0"/>
                <a:ea typeface="+mn-ea"/>
                <a:cs typeface="Times New Roman" panose="02020603050405020304" pitchFamily="18" charset="0"/>
              </a:rPr>
              <a:t>Biệt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tài</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phát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hiện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phân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tích</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miêu</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tả</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tâm</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lí</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nhân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vật</a:t>
            </a:r>
            <a:r>
              <a:rPr lang="en-US" sz="2000" b="1" kern="1200" dirty="0">
                <a:solidFill>
                  <a:srgbClr val="2C3E50"/>
                </a:solidFill>
                <a:latin typeface="Times New Roman" panose="02020603050405020304" pitchFamily="18" charset="0"/>
                <a:ea typeface="+mn-ea"/>
                <a:cs typeface="Times New Roman" panose="02020603050405020304" pitchFamily="18" charset="0"/>
              </a:rPr>
              <a:t>.</a:t>
            </a:r>
          </a:p>
        </p:txBody>
      </p:sp>
      <p:sp>
        <p:nvSpPr>
          <p:cNvPr id="129" name="9Slide.vn 16">
            <a:extLst>
              <a:ext uri="{FF2B5EF4-FFF2-40B4-BE49-F238E27FC236}">
                <a16:creationId xmlns:a16="http://schemas.microsoft.com/office/drawing/2014/main" id="{B4D5420A-86CB-4D97-9EE2-5A1ADCA81A0F}"/>
              </a:ext>
            </a:extLst>
          </p:cNvPr>
          <p:cNvSpPr txBox="1"/>
          <p:nvPr/>
        </p:nvSpPr>
        <p:spPr>
          <a:xfrm>
            <a:off x="865469" y="2627373"/>
            <a:ext cx="2259401" cy="1323439"/>
          </a:xfrm>
          <a:prstGeom prst="rect">
            <a:avLst/>
          </a:prstGeom>
          <a:noFill/>
        </p:spPr>
        <p:txBody>
          <a:bodyPr wrap="square" lIns="0" rIns="0" rtlCol="0" anchor="b">
            <a:spAutoFit/>
          </a:bodyPr>
          <a:lstStyle/>
          <a:p>
            <a:pPr algn="just" defTabSz="685766">
              <a:buClrTx/>
              <a:defRPr/>
            </a:pPr>
            <a:r>
              <a:rPr lang="en-US" sz="2000" b="1" kern="1200" dirty="0" err="1">
                <a:solidFill>
                  <a:srgbClr val="2C3E50"/>
                </a:solidFill>
                <a:latin typeface="Times New Roman" panose="02020603050405020304" pitchFamily="18" charset="0"/>
                <a:ea typeface="+mn-ea"/>
                <a:cs typeface="Times New Roman" panose="02020603050405020304" pitchFamily="18" charset="0"/>
              </a:rPr>
              <a:t>Kết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cấu</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truyện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theo</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mạch</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tâm</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lí</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linh</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hoạt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nh</a:t>
            </a:r>
            <a:r>
              <a:rPr lang="vi-VN" sz="2000" b="1" kern="1200" dirty="0">
                <a:solidFill>
                  <a:srgbClr val="2C3E50"/>
                </a:solidFill>
                <a:latin typeface="Times New Roman" panose="02020603050405020304" pitchFamily="18" charset="0"/>
                <a:ea typeface="+mn-ea"/>
                <a:cs typeface="Times New Roman" panose="02020603050405020304" pitchFamily="18" charset="0"/>
              </a:rPr>
              <a:t>ư</a:t>
            </a:r>
            <a:r>
              <a:rPr lang="en-US" sz="2000" b="1" kern="1200" dirty="0">
                <a:solidFill>
                  <a:srgbClr val="2C3E50"/>
                </a:solidFill>
                <a:latin typeface="Times New Roman" panose="02020603050405020304" pitchFamily="18" charset="0"/>
                <a:ea typeface="+mn-ea"/>
                <a:cs typeface="Times New Roman" panose="02020603050405020304" pitchFamily="18" charset="0"/>
              </a:rPr>
              <a:t>ng </a:t>
            </a:r>
            <a:r>
              <a:rPr lang="en-US" sz="2000" b="1" kern="1200" dirty="0" err="1">
                <a:solidFill>
                  <a:srgbClr val="2C3E50"/>
                </a:solidFill>
                <a:latin typeface="Times New Roman" panose="02020603050405020304" pitchFamily="18" charset="0"/>
                <a:ea typeface="+mn-ea"/>
                <a:cs typeface="Times New Roman" panose="02020603050405020304" pitchFamily="18" charset="0"/>
              </a:rPr>
              <a:t>nhất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quán</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chặt</a:t>
            </a:r>
            <a:r>
              <a:rPr lang="en-US" sz="2000" b="1" kern="1200" dirty="0">
                <a:solidFill>
                  <a:srgbClr val="2C3E50"/>
                </a:solidFill>
                <a:latin typeface="Times New Roman" panose="02020603050405020304" pitchFamily="18" charset="0"/>
                <a:ea typeface="+mn-ea"/>
                <a:cs typeface="Times New Roman" panose="02020603050405020304" pitchFamily="18" charset="0"/>
              </a:rPr>
              <a:t> </a:t>
            </a:r>
            <a:r>
              <a:rPr lang="en-US" sz="2000" b="1" kern="1200" dirty="0" err="1">
                <a:solidFill>
                  <a:srgbClr val="2C3E50"/>
                </a:solidFill>
                <a:latin typeface="Times New Roman" panose="02020603050405020304" pitchFamily="18" charset="0"/>
                <a:ea typeface="+mn-ea"/>
                <a:cs typeface="Times New Roman" panose="02020603050405020304" pitchFamily="18" charset="0"/>
              </a:rPr>
              <a:t>chẽ</a:t>
            </a:r>
            <a:endParaRPr lang="en-US" sz="2000" b="1" kern="1200" dirty="0">
              <a:solidFill>
                <a:srgbClr val="2C3E50"/>
              </a:solidFill>
              <a:latin typeface="Times New Roman" panose="02020603050405020304" pitchFamily="18" charset="0"/>
              <a:ea typeface="+mn-ea"/>
              <a:cs typeface="Times New Roman" panose="02020603050405020304" pitchFamily="18" charset="0"/>
            </a:endParaRPr>
          </a:p>
        </p:txBody>
      </p:sp>
      <p:sp>
        <p:nvSpPr>
          <p:cNvPr id="101" name="9Slide.vn 32">
            <a:extLst>
              <a:ext uri="{FF2B5EF4-FFF2-40B4-BE49-F238E27FC236}">
                <a16:creationId xmlns:a16="http://schemas.microsoft.com/office/drawing/2014/main" id="{7FB095D9-3BDC-455E-9C79-A0BE79C3375C}"/>
              </a:ext>
            </a:extLst>
          </p:cNvPr>
          <p:cNvSpPr txBox="1"/>
          <p:nvPr/>
        </p:nvSpPr>
        <p:spPr>
          <a:xfrm>
            <a:off x="4239171" y="2351136"/>
            <a:ext cx="492444" cy="461665"/>
          </a:xfrm>
          <a:prstGeom prst="rect">
            <a:avLst/>
          </a:prstGeom>
          <a:noFill/>
        </p:spPr>
        <p:txBody>
          <a:bodyPr wrap="none" rtlCol="0" anchor="ctr">
            <a:spAutoFit/>
          </a:bodyPr>
          <a:lstStyle/>
          <a:p>
            <a:pPr algn="ctr" defTabSz="685766">
              <a:buClrTx/>
              <a:defRPr/>
            </a:pPr>
            <a:r>
              <a:rPr lang="en-US" sz="2400" b="1" kern="1200" dirty="0" smtClean="0">
                <a:solidFill>
                  <a:prstClr val="white"/>
                </a:solidFill>
                <a:latin typeface="Times New Roman" panose="02020603050405020304" pitchFamily="18" charset="0"/>
                <a:ea typeface="+mn-ea"/>
                <a:cs typeface="Times New Roman" panose="02020603050405020304" pitchFamily="18" charset="0"/>
              </a:rPr>
              <a:t>02</a:t>
            </a:r>
            <a:endParaRPr lang="en-US" sz="2400" b="1"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03" name="9Slide.vn 32">
            <a:extLst>
              <a:ext uri="{FF2B5EF4-FFF2-40B4-BE49-F238E27FC236}">
                <a16:creationId xmlns:a16="http://schemas.microsoft.com/office/drawing/2014/main" id="{7FB095D9-3BDC-455E-9C79-A0BE79C3375C}"/>
              </a:ext>
            </a:extLst>
          </p:cNvPr>
          <p:cNvSpPr txBox="1"/>
          <p:nvPr/>
        </p:nvSpPr>
        <p:spPr>
          <a:xfrm>
            <a:off x="4202108" y="1732286"/>
            <a:ext cx="492444" cy="461665"/>
          </a:xfrm>
          <a:prstGeom prst="rect">
            <a:avLst/>
          </a:prstGeom>
          <a:noFill/>
        </p:spPr>
        <p:txBody>
          <a:bodyPr wrap="none" rtlCol="0" anchor="ctr">
            <a:spAutoFit/>
          </a:bodyPr>
          <a:lstStyle/>
          <a:p>
            <a:pPr algn="ctr" defTabSz="685766">
              <a:buClrTx/>
              <a:defRPr/>
            </a:pPr>
            <a:r>
              <a:rPr lang="en-US" sz="2400" b="1" kern="1200" dirty="0" smtClean="0">
                <a:solidFill>
                  <a:srgbClr val="FF0000"/>
                </a:solidFill>
                <a:latin typeface="Times New Roman" panose="02020603050405020304" pitchFamily="18" charset="0"/>
                <a:ea typeface="+mn-ea"/>
                <a:cs typeface="Times New Roman" panose="02020603050405020304" pitchFamily="18" charset="0"/>
              </a:rPr>
              <a:t>01</a:t>
            </a:r>
            <a:endParaRPr lang="en-US" sz="2400" b="1" kern="1200" dirty="0">
              <a:solidFill>
                <a:srgbClr val="FF00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739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62" name="Google Shape;820;p34">
            <a:extLst>
              <a:ext uri="{FF2B5EF4-FFF2-40B4-BE49-F238E27FC236}">
                <a16:creationId xmlns:a16="http://schemas.microsoft.com/office/drawing/2014/main" id="{7FF63220-7C7E-431F-A467-C65433328932}"/>
              </a:ext>
            </a:extLst>
          </p:cNvPr>
          <p:cNvGrpSpPr/>
          <p:nvPr/>
        </p:nvGrpSpPr>
        <p:grpSpPr>
          <a:xfrm>
            <a:off x="658800" y="1871897"/>
            <a:ext cx="2689106" cy="2572615"/>
            <a:chOff x="658800" y="2121282"/>
            <a:chExt cx="2689106" cy="2572615"/>
          </a:xfrm>
        </p:grpSpPr>
        <p:sp>
          <p:nvSpPr>
            <p:cNvPr id="63" name="Google Shape;821;p34">
              <a:extLst>
                <a:ext uri="{FF2B5EF4-FFF2-40B4-BE49-F238E27FC236}">
                  <a16:creationId xmlns:a16="http://schemas.microsoft.com/office/drawing/2014/main" id="{AEC5A0BB-8799-4288-AF69-6F18DE799C12}"/>
                </a:ext>
              </a:extLst>
            </p:cNvPr>
            <p:cNvSpPr/>
            <p:nvPr/>
          </p:nvSpPr>
          <p:spPr>
            <a:xfrm>
              <a:off x="742433" y="2204076"/>
              <a:ext cx="2224339" cy="2489821"/>
            </a:xfrm>
            <a:custGeom>
              <a:avLst/>
              <a:gdLst/>
              <a:ahLst/>
              <a:cxnLst/>
              <a:rect l="l" t="t" r="r" b="b"/>
              <a:pathLst>
                <a:path w="46868" h="46868" extrusionOk="0">
                  <a:moveTo>
                    <a:pt x="2936" y="0"/>
                  </a:moveTo>
                  <a:cubicBezTo>
                    <a:pt x="1302" y="0"/>
                    <a:pt x="1" y="1335"/>
                    <a:pt x="1" y="2936"/>
                  </a:cubicBezTo>
                  <a:lnTo>
                    <a:pt x="1" y="43932"/>
                  </a:lnTo>
                  <a:cubicBezTo>
                    <a:pt x="1" y="45566"/>
                    <a:pt x="1335" y="46867"/>
                    <a:pt x="2936" y="46867"/>
                  </a:cubicBezTo>
                  <a:lnTo>
                    <a:pt x="43932" y="46867"/>
                  </a:lnTo>
                  <a:cubicBezTo>
                    <a:pt x="45567" y="46867"/>
                    <a:pt x="46868" y="45566"/>
                    <a:pt x="46868" y="43932"/>
                  </a:cubicBezTo>
                  <a:lnTo>
                    <a:pt x="46868" y="2936"/>
                  </a:lnTo>
                  <a:cubicBezTo>
                    <a:pt x="46868" y="1335"/>
                    <a:pt x="45567" y="0"/>
                    <a:pt x="43932" y="0"/>
                  </a:cubicBezTo>
                  <a:close/>
                </a:path>
              </a:pathLst>
            </a:custGeom>
            <a:noFill/>
            <a:ln w="57150">
              <a:solidFill>
                <a:srgbClr val="002060"/>
              </a:solidFill>
            </a:ln>
          </p:spPr>
          <p:txBody>
            <a:bodyPr spcFirstLastPara="1" wrap="square" lIns="182875" tIns="91425" rIns="274300" bIns="91425" anchor="ctr" anchorCtr="0">
              <a:noAutofit/>
            </a:bodyPr>
            <a:lstStyle/>
            <a:p>
              <a:pPr lvl="0" algn="just">
                <a:buSzPts val="1100"/>
              </a:pPr>
              <a:r>
                <a:rPr lang="en-US" sz="1600" b="1" kern="1200" dirty="0">
                  <a:solidFill>
                    <a:srgbClr val="E7E6E6">
                      <a:lumMod val="25000"/>
                    </a:srgbClr>
                  </a:solidFill>
                  <a:latin typeface="Times New Roman" panose="02020603050405020304" pitchFamily="18" charset="0"/>
                  <a:cs typeface="Times New Roman" panose="02020603050405020304" pitchFamily="18" charset="0"/>
                </a:rPr>
                <a:t>Nam Cao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chỉ</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là</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smtClean="0">
                  <a:solidFill>
                    <a:srgbClr val="E7E6E6">
                      <a:lumMod val="25000"/>
                    </a:srgbClr>
                  </a:solidFill>
                  <a:latin typeface="Times New Roman" panose="02020603050405020304" pitchFamily="18" charset="0"/>
                  <a:cs typeface="Times New Roman" panose="02020603050405020304" pitchFamily="18" charset="0"/>
                </a:rPr>
                <a:t>một</a:t>
              </a:r>
              <a:r>
                <a:rPr lang="en-US" sz="1600" b="1" kern="1200" dirty="0" smtClean="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nhà</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văn</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mảnh</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khảnh</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như</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thư</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sinh</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ăn</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nói</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ôn</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tồn</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mỗi</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lúc</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mỗi</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đỏ</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măt</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mà</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kì</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thực</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mang</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trong</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lòng</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một</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sự</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phản</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kháng</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mãnh</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 </a:t>
              </a:r>
              <a:r>
                <a:rPr lang="en-US" sz="1600" b="1" kern="1200" dirty="0" err="1">
                  <a:solidFill>
                    <a:srgbClr val="E7E6E6">
                      <a:lumMod val="25000"/>
                    </a:srgbClr>
                  </a:solidFill>
                  <a:latin typeface="Times New Roman" panose="02020603050405020304" pitchFamily="18" charset="0"/>
                  <a:cs typeface="Times New Roman" panose="02020603050405020304" pitchFamily="18" charset="0"/>
                </a:rPr>
                <a:t>liệt</a:t>
              </a:r>
              <a:r>
                <a:rPr lang="en-US" sz="1600" b="1" kern="1200" dirty="0">
                  <a:solidFill>
                    <a:srgbClr val="E7E6E6">
                      <a:lumMod val="25000"/>
                    </a:srgbClr>
                  </a:solidFill>
                  <a:latin typeface="Times New Roman" panose="02020603050405020304" pitchFamily="18" charset="0"/>
                  <a:cs typeface="Times New Roman" panose="02020603050405020304" pitchFamily="18" charset="0"/>
                </a:rPr>
                <a:t>.</a:t>
              </a:r>
              <a:endParaRPr kumimoji="0" sz="1600" b="1" i="0" u="none" strike="noStrike" kern="0" cap="none" spc="0" normalizeH="0" baseline="0" noProof="0" dirty="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64" name="Google Shape;822;p34">
              <a:extLst>
                <a:ext uri="{FF2B5EF4-FFF2-40B4-BE49-F238E27FC236}">
                  <a16:creationId xmlns:a16="http://schemas.microsoft.com/office/drawing/2014/main" id="{B6E23FE0-BEDA-45EC-B5F1-4983BE58844E}"/>
                </a:ext>
              </a:extLst>
            </p:cNvPr>
            <p:cNvSpPr/>
            <p:nvPr/>
          </p:nvSpPr>
          <p:spPr>
            <a:xfrm>
              <a:off x="658800" y="2121282"/>
              <a:ext cx="2689106" cy="1436629"/>
            </a:xfrm>
            <a:custGeom>
              <a:avLst/>
              <a:gdLst/>
              <a:ahLst/>
              <a:cxnLst/>
              <a:rect l="l" t="t" r="r" b="b"/>
              <a:pathLst>
                <a:path w="69684" h="37228" extrusionOk="0">
                  <a:moveTo>
                    <a:pt x="7873" y="0"/>
                  </a:moveTo>
                  <a:cubicBezTo>
                    <a:pt x="3537" y="0"/>
                    <a:pt x="1" y="3503"/>
                    <a:pt x="1" y="7839"/>
                  </a:cubicBezTo>
                  <a:lnTo>
                    <a:pt x="1" y="27887"/>
                  </a:lnTo>
                  <a:lnTo>
                    <a:pt x="2936" y="27854"/>
                  </a:lnTo>
                  <a:lnTo>
                    <a:pt x="2936" y="7839"/>
                  </a:lnTo>
                  <a:cubicBezTo>
                    <a:pt x="2936" y="5138"/>
                    <a:pt x="5138" y="2903"/>
                    <a:pt x="7873" y="2903"/>
                  </a:cubicBezTo>
                  <a:lnTo>
                    <a:pt x="53406" y="2903"/>
                  </a:lnTo>
                  <a:cubicBezTo>
                    <a:pt x="56141" y="2903"/>
                    <a:pt x="58342" y="5138"/>
                    <a:pt x="58342" y="7839"/>
                  </a:cubicBezTo>
                  <a:lnTo>
                    <a:pt x="58342" y="29155"/>
                  </a:lnTo>
                  <a:lnTo>
                    <a:pt x="58342" y="31023"/>
                  </a:lnTo>
                  <a:lnTo>
                    <a:pt x="58342" y="32057"/>
                  </a:lnTo>
                  <a:lnTo>
                    <a:pt x="63046" y="32057"/>
                  </a:lnTo>
                  <a:lnTo>
                    <a:pt x="63046" y="37227"/>
                  </a:lnTo>
                  <a:lnTo>
                    <a:pt x="69684" y="30622"/>
                  </a:lnTo>
                  <a:lnTo>
                    <a:pt x="63046" y="23984"/>
                  </a:lnTo>
                  <a:lnTo>
                    <a:pt x="63046" y="29155"/>
                  </a:lnTo>
                  <a:lnTo>
                    <a:pt x="61278" y="29155"/>
                  </a:lnTo>
                  <a:lnTo>
                    <a:pt x="61278" y="7839"/>
                  </a:lnTo>
                  <a:cubicBezTo>
                    <a:pt x="61278" y="3503"/>
                    <a:pt x="57742" y="0"/>
                    <a:pt x="5340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66" name="Google Shape;824;p34">
            <a:extLst>
              <a:ext uri="{FF2B5EF4-FFF2-40B4-BE49-F238E27FC236}">
                <a16:creationId xmlns:a16="http://schemas.microsoft.com/office/drawing/2014/main" id="{EBA8EE17-4B0B-42E9-80D8-EBBDD65F196B}"/>
              </a:ext>
            </a:extLst>
          </p:cNvPr>
          <p:cNvGrpSpPr/>
          <p:nvPr/>
        </p:nvGrpSpPr>
        <p:grpSpPr>
          <a:xfrm>
            <a:off x="3228110" y="2148659"/>
            <a:ext cx="2687832" cy="2086664"/>
            <a:chOff x="3228110" y="2398044"/>
            <a:chExt cx="2687832" cy="2086664"/>
          </a:xfrm>
        </p:grpSpPr>
        <p:sp>
          <p:nvSpPr>
            <p:cNvPr id="67" name="Google Shape;825;p34">
              <a:extLst>
                <a:ext uri="{FF2B5EF4-FFF2-40B4-BE49-F238E27FC236}">
                  <a16:creationId xmlns:a16="http://schemas.microsoft.com/office/drawing/2014/main" id="{D3160343-4A24-4625-B619-C632BAE72E42}"/>
                </a:ext>
              </a:extLst>
            </p:cNvPr>
            <p:cNvSpPr/>
            <p:nvPr/>
          </p:nvSpPr>
          <p:spPr>
            <a:xfrm>
              <a:off x="3504871" y="2398044"/>
              <a:ext cx="1966877" cy="1808636"/>
            </a:xfrm>
            <a:custGeom>
              <a:avLst/>
              <a:gdLst/>
              <a:ahLst/>
              <a:cxnLst/>
              <a:rect l="l" t="t" r="r" b="b"/>
              <a:pathLst>
                <a:path w="46901" h="46868" extrusionOk="0">
                  <a:moveTo>
                    <a:pt x="2969" y="0"/>
                  </a:moveTo>
                  <a:cubicBezTo>
                    <a:pt x="1335" y="0"/>
                    <a:pt x="0" y="1335"/>
                    <a:pt x="0" y="2969"/>
                  </a:cubicBezTo>
                  <a:lnTo>
                    <a:pt x="0" y="43932"/>
                  </a:lnTo>
                  <a:cubicBezTo>
                    <a:pt x="0" y="45566"/>
                    <a:pt x="1335" y="46867"/>
                    <a:pt x="2969" y="46867"/>
                  </a:cubicBezTo>
                  <a:lnTo>
                    <a:pt x="43932" y="46867"/>
                  </a:lnTo>
                  <a:cubicBezTo>
                    <a:pt x="45566" y="46867"/>
                    <a:pt x="46901" y="45566"/>
                    <a:pt x="46901" y="43932"/>
                  </a:cubicBezTo>
                  <a:lnTo>
                    <a:pt x="46901" y="2969"/>
                  </a:lnTo>
                  <a:cubicBezTo>
                    <a:pt x="46901" y="1335"/>
                    <a:pt x="45566" y="0"/>
                    <a:pt x="43932" y="0"/>
                  </a:cubicBezTo>
                  <a:close/>
                </a:path>
              </a:pathLst>
            </a:custGeom>
            <a:solidFill>
              <a:schemeClr val="lt2"/>
            </a:solidFill>
            <a:ln>
              <a:noFill/>
            </a:ln>
          </p:spPr>
          <p:txBody>
            <a:bodyPr spcFirstLastPara="1" wrap="square" lIns="182875" tIns="91425" rIns="274300" bIns="91425" anchor="ctr" anchorCtr="0">
              <a:noAutofit/>
            </a:bodyPr>
            <a:lstStyle/>
            <a:p>
              <a:pPr lvl="0" algn="just">
                <a:buSzPts val="1100"/>
              </a:pPr>
              <a:r>
                <a:rPr lang="en-US" sz="1600" b="1" kern="1200">
                  <a:solidFill>
                    <a:srgbClr val="E7E6E6">
                      <a:lumMod val="25000"/>
                    </a:srgbClr>
                  </a:solidFill>
                  <a:latin typeface="Times New Roman" panose="02020603050405020304" pitchFamily="18" charset="0"/>
                  <a:cs typeface="Times New Roman" panose="02020603050405020304" pitchFamily="18" charset="0"/>
                </a:rPr>
                <a:t>Ông là một nhà văn vừa có tài năng đáng phục, vừa có nhân cách thẳng thắn và chính trực đáng trọng.</a:t>
              </a:r>
              <a:endParaRPr kumimoji="0" sz="16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68" name="Google Shape;826;p34">
              <a:extLst>
                <a:ext uri="{FF2B5EF4-FFF2-40B4-BE49-F238E27FC236}">
                  <a16:creationId xmlns:a16="http://schemas.microsoft.com/office/drawing/2014/main" id="{7D17BF62-9687-4F32-80AA-2EE51E212A33}"/>
                </a:ext>
              </a:extLst>
            </p:cNvPr>
            <p:cNvSpPr/>
            <p:nvPr/>
          </p:nvSpPr>
          <p:spPr>
            <a:xfrm>
              <a:off x="3228110" y="3046806"/>
              <a:ext cx="2687832" cy="1437902"/>
            </a:xfrm>
            <a:custGeom>
              <a:avLst/>
              <a:gdLst/>
              <a:ahLst/>
              <a:cxnLst/>
              <a:rect l="l" t="t" r="r" b="b"/>
              <a:pathLst>
                <a:path w="69651" h="37261" extrusionOk="0">
                  <a:moveTo>
                    <a:pt x="63046" y="0"/>
                  </a:moveTo>
                  <a:lnTo>
                    <a:pt x="63046" y="5171"/>
                  </a:lnTo>
                  <a:lnTo>
                    <a:pt x="58342" y="5171"/>
                  </a:lnTo>
                  <a:lnTo>
                    <a:pt x="58342" y="6205"/>
                  </a:lnTo>
                  <a:lnTo>
                    <a:pt x="58342" y="8073"/>
                  </a:lnTo>
                  <a:lnTo>
                    <a:pt x="58342" y="29388"/>
                  </a:lnTo>
                  <a:cubicBezTo>
                    <a:pt x="58342" y="32123"/>
                    <a:pt x="56107" y="34325"/>
                    <a:pt x="53405" y="34325"/>
                  </a:cubicBezTo>
                  <a:lnTo>
                    <a:pt x="7873" y="34325"/>
                  </a:lnTo>
                  <a:cubicBezTo>
                    <a:pt x="5138" y="34325"/>
                    <a:pt x="2936" y="32123"/>
                    <a:pt x="2936" y="29388"/>
                  </a:cubicBezTo>
                  <a:lnTo>
                    <a:pt x="2936" y="9374"/>
                  </a:lnTo>
                  <a:lnTo>
                    <a:pt x="1" y="12276"/>
                  </a:lnTo>
                  <a:lnTo>
                    <a:pt x="1" y="29388"/>
                  </a:lnTo>
                  <a:cubicBezTo>
                    <a:pt x="1" y="33724"/>
                    <a:pt x="3536" y="37260"/>
                    <a:pt x="7873" y="37260"/>
                  </a:cubicBezTo>
                  <a:lnTo>
                    <a:pt x="53405" y="37260"/>
                  </a:lnTo>
                  <a:cubicBezTo>
                    <a:pt x="57742" y="37260"/>
                    <a:pt x="61244" y="33724"/>
                    <a:pt x="61244" y="29388"/>
                  </a:cubicBezTo>
                  <a:lnTo>
                    <a:pt x="61244" y="8073"/>
                  </a:lnTo>
                  <a:lnTo>
                    <a:pt x="63046" y="8073"/>
                  </a:lnTo>
                  <a:lnTo>
                    <a:pt x="63046" y="13243"/>
                  </a:lnTo>
                  <a:lnTo>
                    <a:pt x="69650" y="6638"/>
                  </a:lnTo>
                  <a:lnTo>
                    <a:pt x="6304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0" name="Google Shape;828;p34">
            <a:extLst>
              <a:ext uri="{FF2B5EF4-FFF2-40B4-BE49-F238E27FC236}">
                <a16:creationId xmlns:a16="http://schemas.microsoft.com/office/drawing/2014/main" id="{57B7B6F5-4E22-44B0-B154-EC15DCC047DD}"/>
              </a:ext>
            </a:extLst>
          </p:cNvPr>
          <p:cNvGrpSpPr/>
          <p:nvPr/>
        </p:nvGrpSpPr>
        <p:grpSpPr>
          <a:xfrm>
            <a:off x="5714912" y="1803851"/>
            <a:ext cx="3121594" cy="2726585"/>
            <a:chOff x="5562517" y="2053237"/>
            <a:chExt cx="3121594" cy="2726585"/>
          </a:xfrm>
        </p:grpSpPr>
        <p:sp>
          <p:nvSpPr>
            <p:cNvPr id="71" name="Google Shape;829;p34">
              <a:extLst>
                <a:ext uri="{FF2B5EF4-FFF2-40B4-BE49-F238E27FC236}">
                  <a16:creationId xmlns:a16="http://schemas.microsoft.com/office/drawing/2014/main" id="{0DE1E104-10C1-492C-85F2-8180B7704058}"/>
                </a:ext>
              </a:extLst>
            </p:cNvPr>
            <p:cNvSpPr/>
            <p:nvPr/>
          </p:nvSpPr>
          <p:spPr>
            <a:xfrm>
              <a:off x="5763547" y="2147898"/>
              <a:ext cx="2453523" cy="2631924"/>
            </a:xfrm>
            <a:custGeom>
              <a:avLst/>
              <a:gdLst/>
              <a:ahLst/>
              <a:cxnLst/>
              <a:rect l="l" t="t" r="r" b="b"/>
              <a:pathLst>
                <a:path w="46868" h="46868" extrusionOk="0">
                  <a:moveTo>
                    <a:pt x="2969" y="0"/>
                  </a:moveTo>
                  <a:cubicBezTo>
                    <a:pt x="1335" y="0"/>
                    <a:pt x="0" y="1335"/>
                    <a:pt x="0" y="2936"/>
                  </a:cubicBezTo>
                  <a:lnTo>
                    <a:pt x="0" y="43932"/>
                  </a:lnTo>
                  <a:cubicBezTo>
                    <a:pt x="0" y="45566"/>
                    <a:pt x="1335" y="46867"/>
                    <a:pt x="2969" y="46867"/>
                  </a:cubicBezTo>
                  <a:lnTo>
                    <a:pt x="43932" y="46867"/>
                  </a:lnTo>
                  <a:cubicBezTo>
                    <a:pt x="45566" y="46867"/>
                    <a:pt x="46867" y="45566"/>
                    <a:pt x="46867" y="43932"/>
                  </a:cubicBezTo>
                  <a:lnTo>
                    <a:pt x="46867" y="2936"/>
                  </a:lnTo>
                  <a:cubicBezTo>
                    <a:pt x="46867" y="1335"/>
                    <a:pt x="45566" y="0"/>
                    <a:pt x="43932" y="0"/>
                  </a:cubicBezTo>
                  <a:close/>
                </a:path>
              </a:pathLst>
            </a:custGeom>
            <a:solidFill>
              <a:schemeClr val="lt2"/>
            </a:solidFill>
            <a:ln>
              <a:noFill/>
            </a:ln>
          </p:spPr>
          <p:txBody>
            <a:bodyPr spcFirstLastPara="1" wrap="square" lIns="182875" tIns="91425" rIns="182875" bIns="91425" anchor="ctr" anchorCtr="0">
              <a:noAutofit/>
            </a:bodyPr>
            <a:lstStyle/>
            <a:p>
              <a:pPr lvl="0" algn="just">
                <a:buSzPts val="1100"/>
              </a:pPr>
              <a:r>
                <a:rPr lang="en-US" sz="1600" b="1" kern="1200">
                  <a:solidFill>
                    <a:srgbClr val="E7E6E6">
                      <a:lumMod val="25000"/>
                    </a:srgbClr>
                  </a:solidFill>
                  <a:latin typeface="Times New Roman" panose="02020603050405020304" pitchFamily="18" charset="0"/>
                  <a:cs typeface="Times New Roman" panose="02020603050405020304" pitchFamily="18" charset="0"/>
                </a:rPr>
                <a:t>Ông là người hay bâng khuâng về vấn đề nhân phẩm, về thái độ kính trọng đôí với mọi người. Ông thường dễ bất bình trước tình trạng con người bị lăng nhục chỉ vì sự đày đoạ của cảnh nghèo đói cùng đường.</a:t>
              </a:r>
              <a:endParaRPr kumimoji="0" sz="1600" b="1"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sp>
          <p:nvSpPr>
            <p:cNvPr id="72" name="Google Shape;830;p34">
              <a:extLst>
                <a:ext uri="{FF2B5EF4-FFF2-40B4-BE49-F238E27FC236}">
                  <a16:creationId xmlns:a16="http://schemas.microsoft.com/office/drawing/2014/main" id="{71CADADB-FDBA-4816-96A3-D27E57E5FE56}"/>
                </a:ext>
              </a:extLst>
            </p:cNvPr>
            <p:cNvSpPr/>
            <p:nvPr/>
          </p:nvSpPr>
          <p:spPr>
            <a:xfrm>
              <a:off x="5562517" y="2053237"/>
              <a:ext cx="3121594" cy="1436629"/>
            </a:xfrm>
            <a:custGeom>
              <a:avLst/>
              <a:gdLst/>
              <a:ahLst/>
              <a:cxnLst/>
              <a:rect l="l" t="t" r="r" b="b"/>
              <a:pathLst>
                <a:path w="69651" h="37228" extrusionOk="0">
                  <a:moveTo>
                    <a:pt x="7839" y="0"/>
                  </a:moveTo>
                  <a:cubicBezTo>
                    <a:pt x="3503" y="0"/>
                    <a:pt x="1" y="3503"/>
                    <a:pt x="1" y="7839"/>
                  </a:cubicBezTo>
                  <a:lnTo>
                    <a:pt x="1" y="24952"/>
                  </a:lnTo>
                  <a:lnTo>
                    <a:pt x="2903" y="27854"/>
                  </a:lnTo>
                  <a:lnTo>
                    <a:pt x="2903" y="7839"/>
                  </a:lnTo>
                  <a:cubicBezTo>
                    <a:pt x="2903" y="5138"/>
                    <a:pt x="5138" y="2903"/>
                    <a:pt x="7839" y="2903"/>
                  </a:cubicBezTo>
                  <a:lnTo>
                    <a:pt x="53372" y="2903"/>
                  </a:lnTo>
                  <a:cubicBezTo>
                    <a:pt x="56107" y="2903"/>
                    <a:pt x="58309" y="5138"/>
                    <a:pt x="58309" y="7839"/>
                  </a:cubicBezTo>
                  <a:lnTo>
                    <a:pt x="58309" y="29155"/>
                  </a:lnTo>
                  <a:lnTo>
                    <a:pt x="58309" y="31023"/>
                  </a:lnTo>
                  <a:lnTo>
                    <a:pt x="58309" y="32057"/>
                  </a:lnTo>
                  <a:lnTo>
                    <a:pt x="63012" y="32057"/>
                  </a:lnTo>
                  <a:lnTo>
                    <a:pt x="63012" y="37227"/>
                  </a:lnTo>
                  <a:lnTo>
                    <a:pt x="69650" y="30622"/>
                  </a:lnTo>
                  <a:lnTo>
                    <a:pt x="63012" y="23984"/>
                  </a:lnTo>
                  <a:lnTo>
                    <a:pt x="63012" y="29155"/>
                  </a:lnTo>
                  <a:lnTo>
                    <a:pt x="61244" y="29155"/>
                  </a:lnTo>
                  <a:lnTo>
                    <a:pt x="61244" y="7839"/>
                  </a:lnTo>
                  <a:cubicBezTo>
                    <a:pt x="61244" y="3503"/>
                    <a:pt x="57708" y="0"/>
                    <a:pt x="53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74" name="Google Shape;1435;p32">
            <a:extLst>
              <a:ext uri="{FF2B5EF4-FFF2-40B4-BE49-F238E27FC236}">
                <a16:creationId xmlns:a16="http://schemas.microsoft.com/office/drawing/2014/main" id="{5EADAEE1-EC3D-4F32-911E-9ABD48CEABA8}"/>
              </a:ext>
            </a:extLst>
          </p:cNvPr>
          <p:cNvGrpSpPr/>
          <p:nvPr/>
        </p:nvGrpSpPr>
        <p:grpSpPr>
          <a:xfrm>
            <a:off x="2541340" y="-315288"/>
            <a:ext cx="5098506" cy="1207730"/>
            <a:chOff x="-2135556" y="3519379"/>
            <a:chExt cx="5098506" cy="1207730"/>
          </a:xfrm>
        </p:grpSpPr>
        <p:sp>
          <p:nvSpPr>
            <p:cNvPr id="75" name="Google Shape;1437;p32">
              <a:extLst>
                <a:ext uri="{FF2B5EF4-FFF2-40B4-BE49-F238E27FC236}">
                  <a16:creationId xmlns:a16="http://schemas.microsoft.com/office/drawing/2014/main" id="{FBCF6F3B-6FA4-4247-ABDD-78327826BF4C}"/>
                </a:ext>
              </a:extLst>
            </p:cNvPr>
            <p:cNvSpPr/>
            <p:nvPr/>
          </p:nvSpPr>
          <p:spPr>
            <a:xfrm rot="5400000" flipH="1">
              <a:off x="-278492" y="2224847"/>
              <a:ext cx="645198" cy="4359325"/>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5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6" name="Google Shape;1440;p32">
              <a:extLst>
                <a:ext uri="{FF2B5EF4-FFF2-40B4-BE49-F238E27FC236}">
                  <a16:creationId xmlns:a16="http://schemas.microsoft.com/office/drawing/2014/main" id="{7FD7905A-25C9-4799-8A83-1737B9440E01}"/>
                </a:ext>
              </a:extLst>
            </p:cNvPr>
            <p:cNvGrpSpPr/>
            <p:nvPr/>
          </p:nvGrpSpPr>
          <p:grpSpPr>
            <a:xfrm>
              <a:off x="1925765" y="3795650"/>
              <a:ext cx="686100" cy="850500"/>
              <a:chOff x="1925765" y="3795650"/>
              <a:chExt cx="686100" cy="850500"/>
            </a:xfrm>
          </p:grpSpPr>
          <p:sp>
            <p:nvSpPr>
              <p:cNvPr id="78" name="Google Shape;1441;p32">
                <a:extLst>
                  <a:ext uri="{FF2B5EF4-FFF2-40B4-BE49-F238E27FC236}">
                    <a16:creationId xmlns:a16="http://schemas.microsoft.com/office/drawing/2014/main" id="{9C61A393-289C-4091-8CCE-3EE80A157832}"/>
                  </a:ext>
                </a:extLst>
              </p:cNvPr>
              <p:cNvSpPr/>
              <p:nvPr/>
            </p:nvSpPr>
            <p:spPr>
              <a:xfrm>
                <a:off x="1925765" y="3795650"/>
                <a:ext cx="686100" cy="850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79" name="Google Shape;1442;p32">
                <a:extLst>
                  <a:ext uri="{FF2B5EF4-FFF2-40B4-BE49-F238E27FC236}">
                    <a16:creationId xmlns:a16="http://schemas.microsoft.com/office/drawing/2014/main" id="{CE6EFAC9-E76C-4061-AF22-87C56B777AD3}"/>
                  </a:ext>
                </a:extLst>
              </p:cNvPr>
              <p:cNvGrpSpPr/>
              <p:nvPr/>
            </p:nvGrpSpPr>
            <p:grpSpPr>
              <a:xfrm>
                <a:off x="1999028" y="3867689"/>
                <a:ext cx="567429" cy="679043"/>
                <a:chOff x="2161818" y="3789402"/>
                <a:chExt cx="567429" cy="679043"/>
              </a:xfrm>
            </p:grpSpPr>
            <p:sp>
              <p:nvSpPr>
                <p:cNvPr id="80" name="Google Shape;1443;p32">
                  <a:extLst>
                    <a:ext uri="{FF2B5EF4-FFF2-40B4-BE49-F238E27FC236}">
                      <a16:creationId xmlns:a16="http://schemas.microsoft.com/office/drawing/2014/main" id="{4A615C4D-5CD2-4CFD-B11B-26064AA2C291}"/>
                    </a:ext>
                  </a:extLst>
                </p:cNvPr>
                <p:cNvSpPr/>
                <p:nvPr/>
              </p:nvSpPr>
              <p:spPr>
                <a:xfrm>
                  <a:off x="2266466" y="3907046"/>
                  <a:ext cx="397342" cy="405104"/>
                </a:xfrm>
                <a:custGeom>
                  <a:avLst/>
                  <a:gdLst/>
                  <a:ahLst/>
                  <a:cxnLst/>
                  <a:rect l="l" t="t" r="r" b="b"/>
                  <a:pathLst>
                    <a:path w="21859" h="22231" extrusionOk="0">
                      <a:moveTo>
                        <a:pt x="11972" y="0"/>
                      </a:moveTo>
                      <a:cubicBezTo>
                        <a:pt x="8260" y="0"/>
                        <a:pt x="4352" y="2201"/>
                        <a:pt x="2339" y="5048"/>
                      </a:cubicBezTo>
                      <a:cubicBezTo>
                        <a:pt x="1" y="8685"/>
                        <a:pt x="2079" y="13361"/>
                        <a:pt x="4417" y="16515"/>
                      </a:cubicBezTo>
                      <a:cubicBezTo>
                        <a:pt x="5976" y="18853"/>
                        <a:pt x="8054" y="20152"/>
                        <a:pt x="9612" y="22230"/>
                      </a:cubicBezTo>
                      <a:lnTo>
                        <a:pt x="17406" y="20412"/>
                      </a:lnTo>
                      <a:cubicBezTo>
                        <a:pt x="19261" y="17295"/>
                        <a:pt x="21599" y="13880"/>
                        <a:pt x="21599" y="10244"/>
                      </a:cubicBezTo>
                      <a:cubicBezTo>
                        <a:pt x="21859" y="6347"/>
                        <a:pt x="18482" y="1894"/>
                        <a:pt x="15105" y="595"/>
                      </a:cubicBezTo>
                      <a:cubicBezTo>
                        <a:pt x="14111" y="186"/>
                        <a:pt x="13050" y="0"/>
                        <a:pt x="11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1" name="Google Shape;1444;p32">
                  <a:extLst>
                    <a:ext uri="{FF2B5EF4-FFF2-40B4-BE49-F238E27FC236}">
                      <a16:creationId xmlns:a16="http://schemas.microsoft.com/office/drawing/2014/main" id="{09052B5B-FF46-4D0A-8CB7-82B11012B02D}"/>
                    </a:ext>
                  </a:extLst>
                </p:cNvPr>
                <p:cNvSpPr/>
                <p:nvPr/>
              </p:nvSpPr>
              <p:spPr>
                <a:xfrm>
                  <a:off x="2275246" y="3898773"/>
                  <a:ext cx="421627" cy="423637"/>
                </a:xfrm>
                <a:custGeom>
                  <a:avLst/>
                  <a:gdLst/>
                  <a:ahLst/>
                  <a:cxnLst/>
                  <a:rect l="l" t="t" r="r" b="b"/>
                  <a:pathLst>
                    <a:path w="23195" h="23248" extrusionOk="0">
                      <a:moveTo>
                        <a:pt x="11185" y="0"/>
                      </a:moveTo>
                      <a:cubicBezTo>
                        <a:pt x="10529" y="0"/>
                        <a:pt x="9866" y="64"/>
                        <a:pt x="9204" y="195"/>
                      </a:cubicBezTo>
                      <a:cubicBezTo>
                        <a:pt x="4713" y="1012"/>
                        <a:pt x="334" y="4612"/>
                        <a:pt x="297" y="9399"/>
                      </a:cubicBezTo>
                      <a:cubicBezTo>
                        <a:pt x="260" y="15299"/>
                        <a:pt x="5493" y="18936"/>
                        <a:pt x="8795" y="23055"/>
                      </a:cubicBezTo>
                      <a:cubicBezTo>
                        <a:pt x="8895" y="23191"/>
                        <a:pt x="9014" y="23247"/>
                        <a:pt x="9132" y="23247"/>
                      </a:cubicBezTo>
                      <a:cubicBezTo>
                        <a:pt x="9497" y="23247"/>
                        <a:pt x="9846" y="22706"/>
                        <a:pt x="9538" y="22313"/>
                      </a:cubicBezTo>
                      <a:cubicBezTo>
                        <a:pt x="6754" y="18825"/>
                        <a:pt x="3377" y="16338"/>
                        <a:pt x="1856" y="11959"/>
                      </a:cubicBezTo>
                      <a:cubicBezTo>
                        <a:pt x="0" y="6615"/>
                        <a:pt x="4157" y="2756"/>
                        <a:pt x="8870" y="1346"/>
                      </a:cubicBezTo>
                      <a:cubicBezTo>
                        <a:pt x="9702" y="1098"/>
                        <a:pt x="10514" y="982"/>
                        <a:pt x="11300" y="982"/>
                      </a:cubicBezTo>
                      <a:cubicBezTo>
                        <a:pt x="14861" y="982"/>
                        <a:pt x="17875" y="3363"/>
                        <a:pt x="19669" y="6615"/>
                      </a:cubicBezTo>
                      <a:cubicBezTo>
                        <a:pt x="22304" y="11477"/>
                        <a:pt x="18927" y="16487"/>
                        <a:pt x="16514" y="20606"/>
                      </a:cubicBezTo>
                      <a:cubicBezTo>
                        <a:pt x="16259" y="21014"/>
                        <a:pt x="16617" y="21404"/>
                        <a:pt x="16987" y="21404"/>
                      </a:cubicBezTo>
                      <a:cubicBezTo>
                        <a:pt x="17155" y="21404"/>
                        <a:pt x="17326" y="21323"/>
                        <a:pt x="17442" y="21126"/>
                      </a:cubicBezTo>
                      <a:cubicBezTo>
                        <a:pt x="20225" y="16375"/>
                        <a:pt x="23194" y="11588"/>
                        <a:pt x="20597" y="6096"/>
                      </a:cubicBezTo>
                      <a:cubicBezTo>
                        <a:pt x="18876" y="2337"/>
                        <a:pt x="15161" y="0"/>
                        <a:pt x="11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2" name="Google Shape;1445;p32">
                  <a:extLst>
                    <a:ext uri="{FF2B5EF4-FFF2-40B4-BE49-F238E27FC236}">
                      <a16:creationId xmlns:a16="http://schemas.microsoft.com/office/drawing/2014/main" id="{BAAD6186-F35C-48C3-925E-4BDCDB74E8AE}"/>
                    </a:ext>
                  </a:extLst>
                </p:cNvPr>
                <p:cNvSpPr/>
                <p:nvPr/>
              </p:nvSpPr>
              <p:spPr>
                <a:xfrm>
                  <a:off x="2398689" y="4055997"/>
                  <a:ext cx="164761" cy="241922"/>
                </a:xfrm>
                <a:custGeom>
                  <a:avLst/>
                  <a:gdLst/>
                  <a:ahLst/>
                  <a:cxnLst/>
                  <a:rect l="l" t="t" r="r" b="b"/>
                  <a:pathLst>
                    <a:path w="9064" h="13276" extrusionOk="0">
                      <a:moveTo>
                        <a:pt x="7349" y="1"/>
                      </a:moveTo>
                      <a:cubicBezTo>
                        <a:pt x="7290" y="1"/>
                        <a:pt x="7228" y="10"/>
                        <a:pt x="7163" y="29"/>
                      </a:cubicBezTo>
                      <a:cubicBezTo>
                        <a:pt x="6251" y="389"/>
                        <a:pt x="6030" y="1040"/>
                        <a:pt x="5862" y="1753"/>
                      </a:cubicBezTo>
                      <a:lnTo>
                        <a:pt x="5862" y="1753"/>
                      </a:lnTo>
                      <a:cubicBezTo>
                        <a:pt x="5682" y="1085"/>
                        <a:pt x="5395" y="495"/>
                        <a:pt x="4788" y="400"/>
                      </a:cubicBezTo>
                      <a:cubicBezTo>
                        <a:pt x="4726" y="391"/>
                        <a:pt x="4666" y="387"/>
                        <a:pt x="4609" y="387"/>
                      </a:cubicBezTo>
                      <a:cubicBezTo>
                        <a:pt x="3382" y="387"/>
                        <a:pt x="3246" y="2290"/>
                        <a:pt x="3209" y="3647"/>
                      </a:cubicBezTo>
                      <a:lnTo>
                        <a:pt x="3209" y="3647"/>
                      </a:lnTo>
                      <a:cubicBezTo>
                        <a:pt x="2600" y="2725"/>
                        <a:pt x="1697" y="1334"/>
                        <a:pt x="1011" y="1334"/>
                      </a:cubicBezTo>
                      <a:cubicBezTo>
                        <a:pt x="722" y="1334"/>
                        <a:pt x="471" y="1582"/>
                        <a:pt x="297" y="2218"/>
                      </a:cubicBezTo>
                      <a:cubicBezTo>
                        <a:pt x="0" y="3294"/>
                        <a:pt x="743" y="5447"/>
                        <a:pt x="928" y="6560"/>
                      </a:cubicBezTo>
                      <a:cubicBezTo>
                        <a:pt x="1230" y="8573"/>
                        <a:pt x="2473" y="10617"/>
                        <a:pt x="3422" y="12472"/>
                      </a:cubicBezTo>
                      <a:lnTo>
                        <a:pt x="3422" y="12472"/>
                      </a:lnTo>
                      <a:cubicBezTo>
                        <a:pt x="3403" y="12611"/>
                        <a:pt x="3441" y="12764"/>
                        <a:pt x="3563" y="12906"/>
                      </a:cubicBezTo>
                      <a:lnTo>
                        <a:pt x="3563" y="12906"/>
                      </a:lnTo>
                      <a:lnTo>
                        <a:pt x="3526" y="12869"/>
                      </a:lnTo>
                      <a:lnTo>
                        <a:pt x="3563" y="12906"/>
                      </a:lnTo>
                      <a:lnTo>
                        <a:pt x="3563" y="12906"/>
                      </a:lnTo>
                      <a:lnTo>
                        <a:pt x="3786" y="13128"/>
                      </a:lnTo>
                      <a:cubicBezTo>
                        <a:pt x="3898" y="13231"/>
                        <a:pt x="4026" y="13275"/>
                        <a:pt x="4151" y="13275"/>
                      </a:cubicBezTo>
                      <a:cubicBezTo>
                        <a:pt x="4522" y="13275"/>
                        <a:pt x="4861" y="12886"/>
                        <a:pt x="4639" y="12498"/>
                      </a:cubicBezTo>
                      <a:cubicBezTo>
                        <a:pt x="3192" y="9603"/>
                        <a:pt x="1596" y="6708"/>
                        <a:pt x="1596" y="3368"/>
                      </a:cubicBezTo>
                      <a:cubicBezTo>
                        <a:pt x="1596" y="3187"/>
                        <a:pt x="1325" y="2734"/>
                        <a:pt x="1406" y="2734"/>
                      </a:cubicBezTo>
                      <a:cubicBezTo>
                        <a:pt x="1424" y="2734"/>
                        <a:pt x="1460" y="2757"/>
                        <a:pt x="1522" y="2812"/>
                      </a:cubicBezTo>
                      <a:cubicBezTo>
                        <a:pt x="1856" y="3257"/>
                        <a:pt x="2153" y="3740"/>
                        <a:pt x="2338" y="4259"/>
                      </a:cubicBezTo>
                      <a:cubicBezTo>
                        <a:pt x="2524" y="4816"/>
                        <a:pt x="2969" y="5261"/>
                        <a:pt x="3526" y="5447"/>
                      </a:cubicBezTo>
                      <a:cubicBezTo>
                        <a:pt x="3577" y="5459"/>
                        <a:pt x="3628" y="5466"/>
                        <a:pt x="3678" y="5466"/>
                      </a:cubicBezTo>
                      <a:cubicBezTo>
                        <a:pt x="3918" y="5466"/>
                        <a:pt x="4132" y="5321"/>
                        <a:pt x="4194" y="5076"/>
                      </a:cubicBezTo>
                      <a:cubicBezTo>
                        <a:pt x="4231" y="4704"/>
                        <a:pt x="4268" y="4370"/>
                        <a:pt x="4305" y="3999"/>
                      </a:cubicBezTo>
                      <a:cubicBezTo>
                        <a:pt x="4305" y="3789"/>
                        <a:pt x="4604" y="1789"/>
                        <a:pt x="4730" y="1789"/>
                      </a:cubicBezTo>
                      <a:cubicBezTo>
                        <a:pt x="4738" y="1789"/>
                        <a:pt x="4744" y="1796"/>
                        <a:pt x="4751" y="1810"/>
                      </a:cubicBezTo>
                      <a:cubicBezTo>
                        <a:pt x="5010" y="2441"/>
                        <a:pt x="5047" y="3146"/>
                        <a:pt x="5270" y="3777"/>
                      </a:cubicBezTo>
                      <a:cubicBezTo>
                        <a:pt x="5352" y="4023"/>
                        <a:pt x="5571" y="4156"/>
                        <a:pt x="5788" y="4156"/>
                      </a:cubicBezTo>
                      <a:cubicBezTo>
                        <a:pt x="5963" y="4156"/>
                        <a:pt x="6136" y="4070"/>
                        <a:pt x="6235" y="3888"/>
                      </a:cubicBezTo>
                      <a:cubicBezTo>
                        <a:pt x="6532" y="3331"/>
                        <a:pt x="6717" y="2738"/>
                        <a:pt x="6792" y="2107"/>
                      </a:cubicBezTo>
                      <a:cubicBezTo>
                        <a:pt x="6852" y="1822"/>
                        <a:pt x="6900" y="1712"/>
                        <a:pt x="6939" y="1712"/>
                      </a:cubicBezTo>
                      <a:cubicBezTo>
                        <a:pt x="7067" y="1712"/>
                        <a:pt x="7089" y="2912"/>
                        <a:pt x="7089" y="2997"/>
                      </a:cubicBezTo>
                      <a:cubicBezTo>
                        <a:pt x="7089" y="3665"/>
                        <a:pt x="7126" y="4333"/>
                        <a:pt x="7274" y="5001"/>
                      </a:cubicBezTo>
                      <a:cubicBezTo>
                        <a:pt x="7423" y="7042"/>
                        <a:pt x="6829" y="9900"/>
                        <a:pt x="7905" y="11755"/>
                      </a:cubicBezTo>
                      <a:cubicBezTo>
                        <a:pt x="8008" y="11939"/>
                        <a:pt x="8169" y="12016"/>
                        <a:pt x="8331" y="12016"/>
                      </a:cubicBezTo>
                      <a:cubicBezTo>
                        <a:pt x="8693" y="12016"/>
                        <a:pt x="9063" y="11634"/>
                        <a:pt x="8833" y="11199"/>
                      </a:cubicBezTo>
                      <a:cubicBezTo>
                        <a:pt x="7905" y="9677"/>
                        <a:pt x="8387" y="6745"/>
                        <a:pt x="8276" y="5038"/>
                      </a:cubicBezTo>
                      <a:cubicBezTo>
                        <a:pt x="8202" y="3443"/>
                        <a:pt x="8425" y="1736"/>
                        <a:pt x="7757" y="251"/>
                      </a:cubicBezTo>
                      <a:cubicBezTo>
                        <a:pt x="7673" y="84"/>
                        <a:pt x="7527" y="1"/>
                        <a:pt x="73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 name="Google Shape;1446;p32">
                  <a:extLst>
                    <a:ext uri="{FF2B5EF4-FFF2-40B4-BE49-F238E27FC236}">
                      <a16:creationId xmlns:a16="http://schemas.microsoft.com/office/drawing/2014/main" id="{CA92EBCB-BD15-44F2-A5CA-6BBA40D0A428}"/>
                    </a:ext>
                  </a:extLst>
                </p:cNvPr>
                <p:cNvSpPr/>
                <p:nvPr/>
              </p:nvSpPr>
              <p:spPr>
                <a:xfrm>
                  <a:off x="2420502" y="4260708"/>
                  <a:ext cx="206878" cy="99513"/>
                </a:xfrm>
                <a:custGeom>
                  <a:avLst/>
                  <a:gdLst/>
                  <a:ahLst/>
                  <a:cxnLst/>
                  <a:rect l="l" t="t" r="r" b="b"/>
                  <a:pathLst>
                    <a:path w="11381" h="5461" extrusionOk="0">
                      <a:moveTo>
                        <a:pt x="8895" y="1078"/>
                      </a:moveTo>
                      <a:lnTo>
                        <a:pt x="8895" y="1078"/>
                      </a:lnTo>
                      <a:cubicBezTo>
                        <a:pt x="9414" y="2117"/>
                        <a:pt x="9228" y="2711"/>
                        <a:pt x="8375" y="2822"/>
                      </a:cubicBezTo>
                      <a:cubicBezTo>
                        <a:pt x="8115" y="2896"/>
                        <a:pt x="7855" y="2971"/>
                        <a:pt x="7633" y="3045"/>
                      </a:cubicBezTo>
                      <a:cubicBezTo>
                        <a:pt x="6891" y="3193"/>
                        <a:pt x="6148" y="3416"/>
                        <a:pt x="5406" y="3639"/>
                      </a:cubicBezTo>
                      <a:cubicBezTo>
                        <a:pt x="5146" y="3713"/>
                        <a:pt x="4924" y="3824"/>
                        <a:pt x="4664" y="3936"/>
                      </a:cubicBezTo>
                      <a:cubicBezTo>
                        <a:pt x="4233" y="4184"/>
                        <a:pt x="3742" y="4307"/>
                        <a:pt x="3252" y="4307"/>
                      </a:cubicBezTo>
                      <a:cubicBezTo>
                        <a:pt x="2645" y="4307"/>
                        <a:pt x="2039" y="4119"/>
                        <a:pt x="1547" y="3750"/>
                      </a:cubicBezTo>
                      <a:cubicBezTo>
                        <a:pt x="1655" y="3634"/>
                        <a:pt x="1700" y="3506"/>
                        <a:pt x="1699" y="3383"/>
                      </a:cubicBezTo>
                      <a:lnTo>
                        <a:pt x="1699" y="3383"/>
                      </a:lnTo>
                      <a:cubicBezTo>
                        <a:pt x="2115" y="3208"/>
                        <a:pt x="2500" y="2947"/>
                        <a:pt x="2920" y="2674"/>
                      </a:cubicBezTo>
                      <a:cubicBezTo>
                        <a:pt x="4256" y="1857"/>
                        <a:pt x="5814" y="1894"/>
                        <a:pt x="7299" y="1486"/>
                      </a:cubicBezTo>
                      <a:cubicBezTo>
                        <a:pt x="7818" y="1301"/>
                        <a:pt x="8338" y="1152"/>
                        <a:pt x="8895" y="1078"/>
                      </a:cubicBezTo>
                      <a:close/>
                      <a:moveTo>
                        <a:pt x="8798" y="0"/>
                      </a:moveTo>
                      <a:cubicBezTo>
                        <a:pt x="7639" y="0"/>
                        <a:pt x="6413" y="638"/>
                        <a:pt x="5258" y="818"/>
                      </a:cubicBezTo>
                      <a:cubicBezTo>
                        <a:pt x="4627" y="892"/>
                        <a:pt x="4033" y="1041"/>
                        <a:pt x="3439" y="1301"/>
                      </a:cubicBezTo>
                      <a:cubicBezTo>
                        <a:pt x="2586" y="1672"/>
                        <a:pt x="1584" y="2562"/>
                        <a:pt x="656" y="2600"/>
                      </a:cubicBezTo>
                      <a:cubicBezTo>
                        <a:pt x="80" y="2600"/>
                        <a:pt x="1" y="3400"/>
                        <a:pt x="418" y="3596"/>
                      </a:cubicBezTo>
                      <a:lnTo>
                        <a:pt x="418" y="3596"/>
                      </a:lnTo>
                      <a:cubicBezTo>
                        <a:pt x="50" y="4742"/>
                        <a:pt x="1772" y="5461"/>
                        <a:pt x="2925" y="5461"/>
                      </a:cubicBezTo>
                      <a:cubicBezTo>
                        <a:pt x="2974" y="5461"/>
                        <a:pt x="3022" y="5460"/>
                        <a:pt x="3068" y="5457"/>
                      </a:cubicBezTo>
                      <a:cubicBezTo>
                        <a:pt x="4627" y="5346"/>
                        <a:pt x="6074" y="4529"/>
                        <a:pt x="7559" y="4121"/>
                      </a:cubicBezTo>
                      <a:cubicBezTo>
                        <a:pt x="8523" y="3898"/>
                        <a:pt x="9414" y="3713"/>
                        <a:pt x="10156" y="3008"/>
                      </a:cubicBezTo>
                      <a:cubicBezTo>
                        <a:pt x="11381" y="1857"/>
                        <a:pt x="10305" y="76"/>
                        <a:pt x="8895" y="2"/>
                      </a:cubicBezTo>
                      <a:cubicBezTo>
                        <a:pt x="8863" y="1"/>
                        <a:pt x="8830" y="0"/>
                        <a:pt x="8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4" name="Google Shape;1447;p32">
                  <a:extLst>
                    <a:ext uri="{FF2B5EF4-FFF2-40B4-BE49-F238E27FC236}">
                      <a16:creationId xmlns:a16="http://schemas.microsoft.com/office/drawing/2014/main" id="{8AA5E1AC-3B1D-4F7B-B82E-8C1D2C66FAB4}"/>
                    </a:ext>
                  </a:extLst>
                </p:cNvPr>
                <p:cNvSpPr/>
                <p:nvPr/>
              </p:nvSpPr>
              <p:spPr>
                <a:xfrm>
                  <a:off x="2441188" y="4302565"/>
                  <a:ext cx="186883" cy="100042"/>
                </a:xfrm>
                <a:custGeom>
                  <a:avLst/>
                  <a:gdLst/>
                  <a:ahLst/>
                  <a:cxnLst/>
                  <a:rect l="l" t="t" r="r" b="b"/>
                  <a:pathLst>
                    <a:path w="10281" h="5490" extrusionOk="0">
                      <a:moveTo>
                        <a:pt x="9223" y="0"/>
                      </a:moveTo>
                      <a:cubicBezTo>
                        <a:pt x="8915" y="0"/>
                        <a:pt x="8565" y="269"/>
                        <a:pt x="8610" y="674"/>
                      </a:cubicBezTo>
                      <a:cubicBezTo>
                        <a:pt x="8657" y="1002"/>
                        <a:pt x="8748" y="1316"/>
                        <a:pt x="8894" y="1605"/>
                      </a:cubicBezTo>
                      <a:lnTo>
                        <a:pt x="8894" y="1605"/>
                      </a:lnTo>
                      <a:cubicBezTo>
                        <a:pt x="7558" y="2238"/>
                        <a:pt x="6287" y="2998"/>
                        <a:pt x="4899" y="3494"/>
                      </a:cubicBezTo>
                      <a:cubicBezTo>
                        <a:pt x="4231" y="3717"/>
                        <a:pt x="3526" y="3939"/>
                        <a:pt x="2858" y="4162"/>
                      </a:cubicBezTo>
                      <a:cubicBezTo>
                        <a:pt x="2548" y="4265"/>
                        <a:pt x="2273" y="4320"/>
                        <a:pt x="2037" y="4320"/>
                      </a:cubicBezTo>
                      <a:cubicBezTo>
                        <a:pt x="1425" y="4320"/>
                        <a:pt x="1077" y="3953"/>
                        <a:pt x="1077" y="3123"/>
                      </a:cubicBezTo>
                      <a:cubicBezTo>
                        <a:pt x="1040" y="2807"/>
                        <a:pt x="789" y="2650"/>
                        <a:pt x="539" y="2650"/>
                      </a:cubicBezTo>
                      <a:cubicBezTo>
                        <a:pt x="288" y="2650"/>
                        <a:pt x="38" y="2807"/>
                        <a:pt x="0" y="3123"/>
                      </a:cubicBezTo>
                      <a:cubicBezTo>
                        <a:pt x="0" y="4364"/>
                        <a:pt x="403" y="5489"/>
                        <a:pt x="1611" y="5489"/>
                      </a:cubicBezTo>
                      <a:cubicBezTo>
                        <a:pt x="1776" y="5489"/>
                        <a:pt x="1957" y="5468"/>
                        <a:pt x="2153" y="5424"/>
                      </a:cubicBezTo>
                      <a:cubicBezTo>
                        <a:pt x="4973" y="4830"/>
                        <a:pt x="7348" y="3457"/>
                        <a:pt x="9909" y="2306"/>
                      </a:cubicBezTo>
                      <a:cubicBezTo>
                        <a:pt x="10169" y="2158"/>
                        <a:pt x="10280" y="1824"/>
                        <a:pt x="10094" y="1564"/>
                      </a:cubicBezTo>
                      <a:cubicBezTo>
                        <a:pt x="9798" y="1230"/>
                        <a:pt x="9649" y="822"/>
                        <a:pt x="9649" y="377"/>
                      </a:cubicBezTo>
                      <a:cubicBezTo>
                        <a:pt x="9605" y="114"/>
                        <a:pt x="9423" y="0"/>
                        <a:pt x="9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 name="Google Shape;1448;p32">
                  <a:extLst>
                    <a:ext uri="{FF2B5EF4-FFF2-40B4-BE49-F238E27FC236}">
                      <a16:creationId xmlns:a16="http://schemas.microsoft.com/office/drawing/2014/main" id="{5529C69C-92ED-466E-BF23-768A451AC817}"/>
                    </a:ext>
                  </a:extLst>
                </p:cNvPr>
                <p:cNvSpPr/>
                <p:nvPr/>
              </p:nvSpPr>
              <p:spPr>
                <a:xfrm>
                  <a:off x="2455021" y="4330956"/>
                  <a:ext cx="180466" cy="105545"/>
                </a:xfrm>
                <a:custGeom>
                  <a:avLst/>
                  <a:gdLst/>
                  <a:ahLst/>
                  <a:cxnLst/>
                  <a:rect l="l" t="t" r="r" b="b"/>
                  <a:pathLst>
                    <a:path w="9928" h="5792" extrusionOk="0">
                      <a:moveTo>
                        <a:pt x="8452" y="1"/>
                      </a:moveTo>
                      <a:cubicBezTo>
                        <a:pt x="8137" y="1"/>
                        <a:pt x="7782" y="269"/>
                        <a:pt x="7849" y="674"/>
                      </a:cubicBezTo>
                      <a:cubicBezTo>
                        <a:pt x="7997" y="1342"/>
                        <a:pt x="8665" y="2196"/>
                        <a:pt x="7589" y="2678"/>
                      </a:cubicBezTo>
                      <a:cubicBezTo>
                        <a:pt x="6847" y="3012"/>
                        <a:pt x="6142" y="3309"/>
                        <a:pt x="5400" y="3606"/>
                      </a:cubicBezTo>
                      <a:cubicBezTo>
                        <a:pt x="5028" y="3765"/>
                        <a:pt x="3025" y="4740"/>
                        <a:pt x="1886" y="4740"/>
                      </a:cubicBezTo>
                      <a:cubicBezTo>
                        <a:pt x="1432" y="4740"/>
                        <a:pt x="1116" y="4586"/>
                        <a:pt x="1095" y="4163"/>
                      </a:cubicBezTo>
                      <a:cubicBezTo>
                        <a:pt x="1076" y="3829"/>
                        <a:pt x="798" y="3662"/>
                        <a:pt x="529" y="3662"/>
                      </a:cubicBezTo>
                      <a:cubicBezTo>
                        <a:pt x="260" y="3662"/>
                        <a:pt x="0" y="3829"/>
                        <a:pt x="19" y="4163"/>
                      </a:cubicBezTo>
                      <a:lnTo>
                        <a:pt x="19" y="4200"/>
                      </a:lnTo>
                      <a:cubicBezTo>
                        <a:pt x="73" y="5407"/>
                        <a:pt x="844" y="5792"/>
                        <a:pt x="1798" y="5792"/>
                      </a:cubicBezTo>
                      <a:cubicBezTo>
                        <a:pt x="2808" y="5792"/>
                        <a:pt x="4023" y="5360"/>
                        <a:pt x="4806" y="5016"/>
                      </a:cubicBezTo>
                      <a:cubicBezTo>
                        <a:pt x="6142" y="4422"/>
                        <a:pt x="7775" y="4014"/>
                        <a:pt x="8925" y="3086"/>
                      </a:cubicBezTo>
                      <a:cubicBezTo>
                        <a:pt x="9927" y="2307"/>
                        <a:pt x="9037" y="1268"/>
                        <a:pt x="8888" y="377"/>
                      </a:cubicBezTo>
                      <a:cubicBezTo>
                        <a:pt x="8844" y="114"/>
                        <a:pt x="8656" y="1"/>
                        <a:pt x="8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 name="Google Shape;1449;p32">
                  <a:extLst>
                    <a:ext uri="{FF2B5EF4-FFF2-40B4-BE49-F238E27FC236}">
                      <a16:creationId xmlns:a16="http://schemas.microsoft.com/office/drawing/2014/main" id="{4C781338-1A33-4159-A195-11314F3F53A1}"/>
                    </a:ext>
                  </a:extLst>
                </p:cNvPr>
                <p:cNvSpPr/>
                <p:nvPr/>
              </p:nvSpPr>
              <p:spPr>
                <a:xfrm>
                  <a:off x="2497320" y="4398161"/>
                  <a:ext cx="117917" cy="70284"/>
                </a:xfrm>
                <a:custGeom>
                  <a:avLst/>
                  <a:gdLst/>
                  <a:ahLst/>
                  <a:cxnLst/>
                  <a:rect l="l" t="t" r="r" b="b"/>
                  <a:pathLst>
                    <a:path w="6487" h="3857" extrusionOk="0">
                      <a:moveTo>
                        <a:pt x="5546" y="1"/>
                      </a:moveTo>
                      <a:cubicBezTo>
                        <a:pt x="5242" y="1"/>
                        <a:pt x="4936" y="245"/>
                        <a:pt x="5002" y="623"/>
                      </a:cubicBezTo>
                      <a:cubicBezTo>
                        <a:pt x="5299" y="1328"/>
                        <a:pt x="5040" y="2107"/>
                        <a:pt x="4409" y="2516"/>
                      </a:cubicBezTo>
                      <a:cubicBezTo>
                        <a:pt x="4149" y="2738"/>
                        <a:pt x="3221" y="2701"/>
                        <a:pt x="2850" y="2775"/>
                      </a:cubicBezTo>
                      <a:cubicBezTo>
                        <a:pt x="2735" y="2795"/>
                        <a:pt x="2618" y="2804"/>
                        <a:pt x="2499" y="2804"/>
                      </a:cubicBezTo>
                      <a:cubicBezTo>
                        <a:pt x="2160" y="2804"/>
                        <a:pt x="1817" y="2728"/>
                        <a:pt x="1514" y="2590"/>
                      </a:cubicBezTo>
                      <a:cubicBezTo>
                        <a:pt x="1217" y="2516"/>
                        <a:pt x="1180" y="2145"/>
                        <a:pt x="1106" y="1662"/>
                      </a:cubicBezTo>
                      <a:cubicBezTo>
                        <a:pt x="1061" y="1391"/>
                        <a:pt x="862" y="1273"/>
                        <a:pt x="650" y="1273"/>
                      </a:cubicBezTo>
                      <a:cubicBezTo>
                        <a:pt x="340" y="1273"/>
                        <a:pt x="1" y="1525"/>
                        <a:pt x="67" y="1922"/>
                      </a:cubicBezTo>
                      <a:cubicBezTo>
                        <a:pt x="178" y="2590"/>
                        <a:pt x="289" y="3184"/>
                        <a:pt x="883" y="3481"/>
                      </a:cubicBezTo>
                      <a:cubicBezTo>
                        <a:pt x="1412" y="3731"/>
                        <a:pt x="1983" y="3856"/>
                        <a:pt x="2564" y="3856"/>
                      </a:cubicBezTo>
                      <a:cubicBezTo>
                        <a:pt x="2757" y="3856"/>
                        <a:pt x="2952" y="3842"/>
                        <a:pt x="3147" y="3815"/>
                      </a:cubicBezTo>
                      <a:cubicBezTo>
                        <a:pt x="4297" y="3629"/>
                        <a:pt x="4928" y="3629"/>
                        <a:pt x="5708" y="2775"/>
                      </a:cubicBezTo>
                      <a:cubicBezTo>
                        <a:pt x="6487" y="1885"/>
                        <a:pt x="6301" y="1291"/>
                        <a:pt x="6042" y="363"/>
                      </a:cubicBezTo>
                      <a:cubicBezTo>
                        <a:pt x="5952" y="110"/>
                        <a:pt x="5750" y="1"/>
                        <a:pt x="5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 name="Google Shape;1450;p32">
                  <a:extLst>
                    <a:ext uri="{FF2B5EF4-FFF2-40B4-BE49-F238E27FC236}">
                      <a16:creationId xmlns:a16="http://schemas.microsoft.com/office/drawing/2014/main" id="{24ECB7D5-5BD8-4216-8058-125BC9751205}"/>
                    </a:ext>
                  </a:extLst>
                </p:cNvPr>
                <p:cNvSpPr/>
                <p:nvPr/>
              </p:nvSpPr>
              <p:spPr>
                <a:xfrm>
                  <a:off x="2517406" y="3970296"/>
                  <a:ext cx="109138" cy="81874"/>
                </a:xfrm>
                <a:custGeom>
                  <a:avLst/>
                  <a:gdLst/>
                  <a:ahLst/>
                  <a:cxnLst/>
                  <a:rect l="l" t="t" r="r" b="b"/>
                  <a:pathLst>
                    <a:path w="6004" h="4493" extrusionOk="0">
                      <a:moveTo>
                        <a:pt x="1907" y="0"/>
                      </a:moveTo>
                      <a:cubicBezTo>
                        <a:pt x="1358" y="0"/>
                        <a:pt x="809" y="233"/>
                        <a:pt x="261" y="798"/>
                      </a:cubicBezTo>
                      <a:lnTo>
                        <a:pt x="1" y="1058"/>
                      </a:lnTo>
                      <a:cubicBezTo>
                        <a:pt x="1" y="1466"/>
                        <a:pt x="186" y="1837"/>
                        <a:pt x="520" y="2097"/>
                      </a:cubicBezTo>
                      <a:cubicBezTo>
                        <a:pt x="1448" y="3247"/>
                        <a:pt x="2710" y="4064"/>
                        <a:pt x="4157" y="4435"/>
                      </a:cubicBezTo>
                      <a:cubicBezTo>
                        <a:pt x="4316" y="4474"/>
                        <a:pt x="4453" y="4493"/>
                        <a:pt x="4571" y="4493"/>
                      </a:cubicBezTo>
                      <a:cubicBezTo>
                        <a:pt x="6004" y="4493"/>
                        <a:pt x="4637" y="1778"/>
                        <a:pt x="4157" y="1058"/>
                      </a:cubicBezTo>
                      <a:cubicBezTo>
                        <a:pt x="3407" y="436"/>
                        <a:pt x="2657" y="0"/>
                        <a:pt x="19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 name="Google Shape;1451;p32">
                  <a:extLst>
                    <a:ext uri="{FF2B5EF4-FFF2-40B4-BE49-F238E27FC236}">
                      <a16:creationId xmlns:a16="http://schemas.microsoft.com/office/drawing/2014/main" id="{7C629BAC-AE5C-4AFF-94B7-F4C6C03D042B}"/>
                    </a:ext>
                  </a:extLst>
                </p:cNvPr>
                <p:cNvSpPr/>
                <p:nvPr/>
              </p:nvSpPr>
              <p:spPr>
                <a:xfrm>
                  <a:off x="2507063" y="3960766"/>
                  <a:ext cx="116954" cy="100169"/>
                </a:xfrm>
                <a:custGeom>
                  <a:avLst/>
                  <a:gdLst/>
                  <a:ahLst/>
                  <a:cxnLst/>
                  <a:rect l="l" t="t" r="r" b="b"/>
                  <a:pathLst>
                    <a:path w="6434" h="5497" extrusionOk="0">
                      <a:moveTo>
                        <a:pt x="2539" y="1086"/>
                      </a:moveTo>
                      <a:cubicBezTo>
                        <a:pt x="2685" y="1086"/>
                        <a:pt x="2834" y="1102"/>
                        <a:pt x="2982" y="1135"/>
                      </a:cubicBezTo>
                      <a:cubicBezTo>
                        <a:pt x="3539" y="1284"/>
                        <a:pt x="4058" y="1618"/>
                        <a:pt x="4429" y="2063"/>
                      </a:cubicBezTo>
                      <a:cubicBezTo>
                        <a:pt x="4763" y="2620"/>
                        <a:pt x="5023" y="3251"/>
                        <a:pt x="5209" y="3881"/>
                      </a:cubicBezTo>
                      <a:cubicBezTo>
                        <a:pt x="5246" y="4067"/>
                        <a:pt x="5246" y="4253"/>
                        <a:pt x="5246" y="4438"/>
                      </a:cubicBezTo>
                      <a:cubicBezTo>
                        <a:pt x="5198" y="4479"/>
                        <a:pt x="5128" y="4496"/>
                        <a:pt x="5043" y="4496"/>
                      </a:cubicBezTo>
                      <a:cubicBezTo>
                        <a:pt x="4668" y="4496"/>
                        <a:pt x="4011" y="4158"/>
                        <a:pt x="3799" y="4067"/>
                      </a:cubicBezTo>
                      <a:cubicBezTo>
                        <a:pt x="3205" y="3770"/>
                        <a:pt x="2611" y="3399"/>
                        <a:pt x="2129" y="2954"/>
                      </a:cubicBezTo>
                      <a:cubicBezTo>
                        <a:pt x="1794" y="2652"/>
                        <a:pt x="1248" y="2170"/>
                        <a:pt x="1117" y="1697"/>
                      </a:cubicBezTo>
                      <a:lnTo>
                        <a:pt x="1117" y="1697"/>
                      </a:lnTo>
                      <a:cubicBezTo>
                        <a:pt x="1133" y="1684"/>
                        <a:pt x="1148" y="1670"/>
                        <a:pt x="1164" y="1655"/>
                      </a:cubicBezTo>
                      <a:lnTo>
                        <a:pt x="1201" y="1692"/>
                      </a:lnTo>
                      <a:cubicBezTo>
                        <a:pt x="1547" y="1288"/>
                        <a:pt x="2028" y="1086"/>
                        <a:pt x="2539" y="1086"/>
                      </a:cubicBezTo>
                      <a:close/>
                      <a:moveTo>
                        <a:pt x="2458" y="1"/>
                      </a:moveTo>
                      <a:cubicBezTo>
                        <a:pt x="1684" y="1"/>
                        <a:pt x="940" y="330"/>
                        <a:pt x="421" y="913"/>
                      </a:cubicBezTo>
                      <a:cubicBezTo>
                        <a:pt x="357" y="968"/>
                        <a:pt x="313" y="1028"/>
                        <a:pt x="285" y="1090"/>
                      </a:cubicBezTo>
                      <a:lnTo>
                        <a:pt x="285" y="1090"/>
                      </a:lnTo>
                      <a:cubicBezTo>
                        <a:pt x="121" y="1161"/>
                        <a:pt x="0" y="1312"/>
                        <a:pt x="13" y="1544"/>
                      </a:cubicBezTo>
                      <a:cubicBezTo>
                        <a:pt x="162" y="3176"/>
                        <a:pt x="2166" y="4475"/>
                        <a:pt x="3502" y="5106"/>
                      </a:cubicBezTo>
                      <a:cubicBezTo>
                        <a:pt x="3975" y="5309"/>
                        <a:pt x="4564" y="5497"/>
                        <a:pt x="5079" y="5497"/>
                      </a:cubicBezTo>
                      <a:cubicBezTo>
                        <a:pt x="5695" y="5497"/>
                        <a:pt x="6204" y="5229"/>
                        <a:pt x="6285" y="4401"/>
                      </a:cubicBezTo>
                      <a:cubicBezTo>
                        <a:pt x="6433" y="3362"/>
                        <a:pt x="5691" y="2100"/>
                        <a:pt x="5172" y="1284"/>
                      </a:cubicBezTo>
                      <a:cubicBezTo>
                        <a:pt x="4726" y="616"/>
                        <a:pt x="3539" y="133"/>
                        <a:pt x="2797" y="22"/>
                      </a:cubicBezTo>
                      <a:cubicBezTo>
                        <a:pt x="2683" y="8"/>
                        <a:pt x="2570" y="1"/>
                        <a:pt x="2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 name="Google Shape;1452;p32">
                  <a:extLst>
                    <a:ext uri="{FF2B5EF4-FFF2-40B4-BE49-F238E27FC236}">
                      <a16:creationId xmlns:a16="http://schemas.microsoft.com/office/drawing/2014/main" id="{05306EA1-C0FD-4C80-A148-A39C0D63F46D}"/>
                    </a:ext>
                  </a:extLst>
                </p:cNvPr>
                <p:cNvSpPr/>
                <p:nvPr/>
              </p:nvSpPr>
              <p:spPr>
                <a:xfrm>
                  <a:off x="2583518" y="4098437"/>
                  <a:ext cx="37791" cy="36700"/>
                </a:xfrm>
                <a:custGeom>
                  <a:avLst/>
                  <a:gdLst/>
                  <a:ahLst/>
                  <a:cxnLst/>
                  <a:rect l="l" t="t" r="r" b="b"/>
                  <a:pathLst>
                    <a:path w="2079" h="2014" extrusionOk="0">
                      <a:moveTo>
                        <a:pt x="780" y="0"/>
                      </a:moveTo>
                      <a:lnTo>
                        <a:pt x="520" y="260"/>
                      </a:lnTo>
                      <a:cubicBezTo>
                        <a:pt x="260" y="780"/>
                        <a:pt x="1" y="1299"/>
                        <a:pt x="520" y="1819"/>
                      </a:cubicBezTo>
                      <a:cubicBezTo>
                        <a:pt x="780" y="1949"/>
                        <a:pt x="975" y="2014"/>
                        <a:pt x="1137" y="2014"/>
                      </a:cubicBezTo>
                      <a:cubicBezTo>
                        <a:pt x="1300" y="2014"/>
                        <a:pt x="1429" y="1949"/>
                        <a:pt x="1559" y="1819"/>
                      </a:cubicBezTo>
                      <a:cubicBezTo>
                        <a:pt x="2079" y="1559"/>
                        <a:pt x="2079" y="1299"/>
                        <a:pt x="2079" y="780"/>
                      </a:cubicBezTo>
                      <a:cubicBezTo>
                        <a:pt x="2079" y="0"/>
                        <a:pt x="1559"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 name="Google Shape;1453;p32">
                  <a:extLst>
                    <a:ext uri="{FF2B5EF4-FFF2-40B4-BE49-F238E27FC236}">
                      <a16:creationId xmlns:a16="http://schemas.microsoft.com/office/drawing/2014/main" id="{19FA0EF3-F329-41DE-B5F0-8A10C0E04A78}"/>
                    </a:ext>
                  </a:extLst>
                </p:cNvPr>
                <p:cNvSpPr/>
                <p:nvPr/>
              </p:nvSpPr>
              <p:spPr>
                <a:xfrm>
                  <a:off x="2574756" y="4088961"/>
                  <a:ext cx="58695" cy="55888"/>
                </a:xfrm>
                <a:custGeom>
                  <a:avLst/>
                  <a:gdLst/>
                  <a:ahLst/>
                  <a:cxnLst/>
                  <a:rect l="l" t="t" r="r" b="b"/>
                  <a:pathLst>
                    <a:path w="3229" h="3067" extrusionOk="0">
                      <a:moveTo>
                        <a:pt x="1484" y="1042"/>
                      </a:moveTo>
                      <a:cubicBezTo>
                        <a:pt x="1670" y="1046"/>
                        <a:pt x="1856" y="1061"/>
                        <a:pt x="2041" y="1114"/>
                      </a:cubicBezTo>
                      <a:cubicBezTo>
                        <a:pt x="2004" y="1114"/>
                        <a:pt x="2041" y="1263"/>
                        <a:pt x="2041" y="1300"/>
                      </a:cubicBezTo>
                      <a:cubicBezTo>
                        <a:pt x="2041" y="1448"/>
                        <a:pt x="2041" y="1597"/>
                        <a:pt x="2041" y="1708"/>
                      </a:cubicBezTo>
                      <a:cubicBezTo>
                        <a:pt x="2041" y="1782"/>
                        <a:pt x="1856" y="1856"/>
                        <a:pt x="1782" y="1893"/>
                      </a:cubicBezTo>
                      <a:cubicBezTo>
                        <a:pt x="1677" y="1946"/>
                        <a:pt x="1683" y="1998"/>
                        <a:pt x="1630" y="1998"/>
                      </a:cubicBezTo>
                      <a:cubicBezTo>
                        <a:pt x="1608" y="1998"/>
                        <a:pt x="1576" y="1989"/>
                        <a:pt x="1522" y="1968"/>
                      </a:cubicBezTo>
                      <a:cubicBezTo>
                        <a:pt x="1040" y="1857"/>
                        <a:pt x="1335" y="1339"/>
                        <a:pt x="1484" y="1042"/>
                      </a:cubicBezTo>
                      <a:close/>
                      <a:moveTo>
                        <a:pt x="1262" y="1"/>
                      </a:moveTo>
                      <a:cubicBezTo>
                        <a:pt x="1072" y="23"/>
                        <a:pt x="940" y="123"/>
                        <a:pt x="864" y="253"/>
                      </a:cubicBezTo>
                      <a:lnTo>
                        <a:pt x="864" y="253"/>
                      </a:lnTo>
                      <a:cubicBezTo>
                        <a:pt x="742" y="281"/>
                        <a:pt x="630" y="365"/>
                        <a:pt x="557" y="520"/>
                      </a:cubicBezTo>
                      <a:cubicBezTo>
                        <a:pt x="149" y="1300"/>
                        <a:pt x="0" y="2042"/>
                        <a:pt x="631" y="2710"/>
                      </a:cubicBezTo>
                      <a:cubicBezTo>
                        <a:pt x="898" y="2947"/>
                        <a:pt x="1237" y="3066"/>
                        <a:pt x="1590" y="3066"/>
                      </a:cubicBezTo>
                      <a:cubicBezTo>
                        <a:pt x="1678" y="3066"/>
                        <a:pt x="1767" y="3059"/>
                        <a:pt x="1856" y="3044"/>
                      </a:cubicBezTo>
                      <a:cubicBezTo>
                        <a:pt x="2190" y="2933"/>
                        <a:pt x="2487" y="2784"/>
                        <a:pt x="2746" y="2524"/>
                      </a:cubicBezTo>
                      <a:cubicBezTo>
                        <a:pt x="3192" y="2116"/>
                        <a:pt x="3229" y="1151"/>
                        <a:pt x="2969" y="632"/>
                      </a:cubicBezTo>
                      <a:cubicBezTo>
                        <a:pt x="2635" y="1"/>
                        <a:pt x="1893" y="1"/>
                        <a:pt x="12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 name="Google Shape;1454;p32">
                  <a:extLst>
                    <a:ext uri="{FF2B5EF4-FFF2-40B4-BE49-F238E27FC236}">
                      <a16:creationId xmlns:a16="http://schemas.microsoft.com/office/drawing/2014/main" id="{A42BE92D-4C9A-43C7-A14F-5C639CCA7DDD}"/>
                    </a:ext>
                  </a:extLst>
                </p:cNvPr>
                <p:cNvSpPr/>
                <p:nvPr/>
              </p:nvSpPr>
              <p:spPr>
                <a:xfrm>
                  <a:off x="2161818" y="3975216"/>
                  <a:ext cx="79708" cy="28555"/>
                </a:xfrm>
                <a:custGeom>
                  <a:avLst/>
                  <a:gdLst/>
                  <a:ahLst/>
                  <a:cxnLst/>
                  <a:rect l="l" t="t" r="r" b="b"/>
                  <a:pathLst>
                    <a:path w="4385" h="1567" extrusionOk="0">
                      <a:moveTo>
                        <a:pt x="822" y="1"/>
                      </a:moveTo>
                      <a:cubicBezTo>
                        <a:pt x="386" y="1"/>
                        <a:pt x="1" y="537"/>
                        <a:pt x="414" y="862"/>
                      </a:cubicBezTo>
                      <a:lnTo>
                        <a:pt x="414" y="899"/>
                      </a:lnTo>
                      <a:cubicBezTo>
                        <a:pt x="859" y="1159"/>
                        <a:pt x="1342" y="1307"/>
                        <a:pt x="1861" y="1344"/>
                      </a:cubicBezTo>
                      <a:cubicBezTo>
                        <a:pt x="2455" y="1456"/>
                        <a:pt x="3049" y="1530"/>
                        <a:pt x="3643" y="1567"/>
                      </a:cubicBezTo>
                      <a:cubicBezTo>
                        <a:pt x="4385" y="1567"/>
                        <a:pt x="4385" y="491"/>
                        <a:pt x="3643" y="491"/>
                      </a:cubicBezTo>
                      <a:cubicBezTo>
                        <a:pt x="3234" y="491"/>
                        <a:pt x="2826" y="417"/>
                        <a:pt x="2418" y="379"/>
                      </a:cubicBezTo>
                      <a:cubicBezTo>
                        <a:pt x="1973" y="342"/>
                        <a:pt x="1564" y="268"/>
                        <a:pt x="1156" y="120"/>
                      </a:cubicBezTo>
                      <a:cubicBezTo>
                        <a:pt x="1050" y="36"/>
                        <a:pt x="934" y="1"/>
                        <a:pt x="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 name="Google Shape;1455;p32">
                  <a:extLst>
                    <a:ext uri="{FF2B5EF4-FFF2-40B4-BE49-F238E27FC236}">
                      <a16:creationId xmlns:a16="http://schemas.microsoft.com/office/drawing/2014/main" id="{3D41D29D-7E44-4179-86F2-A73736316A91}"/>
                    </a:ext>
                  </a:extLst>
                </p:cNvPr>
                <p:cNvSpPr/>
                <p:nvPr/>
              </p:nvSpPr>
              <p:spPr>
                <a:xfrm>
                  <a:off x="2226603" y="3876560"/>
                  <a:ext cx="54569" cy="45010"/>
                </a:xfrm>
                <a:custGeom>
                  <a:avLst/>
                  <a:gdLst/>
                  <a:ahLst/>
                  <a:cxnLst/>
                  <a:rect l="l" t="t" r="r" b="b"/>
                  <a:pathLst>
                    <a:path w="3002" h="2470" extrusionOk="0">
                      <a:moveTo>
                        <a:pt x="791" y="0"/>
                      </a:moveTo>
                      <a:cubicBezTo>
                        <a:pt x="366" y="0"/>
                        <a:pt x="0" y="549"/>
                        <a:pt x="375" y="895"/>
                      </a:cubicBezTo>
                      <a:cubicBezTo>
                        <a:pt x="969" y="1414"/>
                        <a:pt x="1377" y="2231"/>
                        <a:pt x="2157" y="2454"/>
                      </a:cubicBezTo>
                      <a:cubicBezTo>
                        <a:pt x="2203" y="2464"/>
                        <a:pt x="2247" y="2470"/>
                        <a:pt x="2289" y="2470"/>
                      </a:cubicBezTo>
                      <a:cubicBezTo>
                        <a:pt x="2821" y="2470"/>
                        <a:pt x="3001" y="1658"/>
                        <a:pt x="2417" y="1452"/>
                      </a:cubicBezTo>
                      <a:cubicBezTo>
                        <a:pt x="2231" y="1377"/>
                        <a:pt x="2008" y="1080"/>
                        <a:pt x="1823" y="895"/>
                      </a:cubicBezTo>
                      <a:cubicBezTo>
                        <a:pt x="1600" y="635"/>
                        <a:pt x="1377" y="375"/>
                        <a:pt x="1155" y="153"/>
                      </a:cubicBezTo>
                      <a:cubicBezTo>
                        <a:pt x="1039" y="45"/>
                        <a:pt x="913"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3" name="Google Shape;1456;p32">
                  <a:extLst>
                    <a:ext uri="{FF2B5EF4-FFF2-40B4-BE49-F238E27FC236}">
                      <a16:creationId xmlns:a16="http://schemas.microsoft.com/office/drawing/2014/main" id="{C3E12F35-E850-44BD-9D67-C11CB660F02F}"/>
                    </a:ext>
                  </a:extLst>
                </p:cNvPr>
                <p:cNvSpPr/>
                <p:nvPr/>
              </p:nvSpPr>
              <p:spPr>
                <a:xfrm>
                  <a:off x="2311255" y="3823405"/>
                  <a:ext cx="53696" cy="60972"/>
                </a:xfrm>
                <a:custGeom>
                  <a:avLst/>
                  <a:gdLst/>
                  <a:ahLst/>
                  <a:cxnLst/>
                  <a:rect l="l" t="t" r="r" b="b"/>
                  <a:pathLst>
                    <a:path w="2954" h="3346" extrusionOk="0">
                      <a:moveTo>
                        <a:pt x="653" y="0"/>
                      </a:moveTo>
                      <a:cubicBezTo>
                        <a:pt x="325" y="0"/>
                        <a:pt x="0" y="255"/>
                        <a:pt x="135" y="658"/>
                      </a:cubicBezTo>
                      <a:cubicBezTo>
                        <a:pt x="469" y="1585"/>
                        <a:pt x="1211" y="2290"/>
                        <a:pt x="1767" y="3107"/>
                      </a:cubicBezTo>
                      <a:cubicBezTo>
                        <a:pt x="1880" y="3275"/>
                        <a:pt x="2043" y="3345"/>
                        <a:pt x="2206" y="3345"/>
                      </a:cubicBezTo>
                      <a:cubicBezTo>
                        <a:pt x="2581" y="3345"/>
                        <a:pt x="2954" y="2975"/>
                        <a:pt x="2695" y="2587"/>
                      </a:cubicBezTo>
                      <a:cubicBezTo>
                        <a:pt x="2176" y="1845"/>
                        <a:pt x="1471" y="1177"/>
                        <a:pt x="1174" y="361"/>
                      </a:cubicBezTo>
                      <a:cubicBezTo>
                        <a:pt x="1085" y="110"/>
                        <a:pt x="868"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 name="Google Shape;1457;p32">
                  <a:extLst>
                    <a:ext uri="{FF2B5EF4-FFF2-40B4-BE49-F238E27FC236}">
                      <a16:creationId xmlns:a16="http://schemas.microsoft.com/office/drawing/2014/main" id="{373F6434-CB28-41D5-B3EF-E04D0EEBDAD2}"/>
                    </a:ext>
                  </a:extLst>
                </p:cNvPr>
                <p:cNvSpPr/>
                <p:nvPr/>
              </p:nvSpPr>
              <p:spPr>
                <a:xfrm>
                  <a:off x="2561741" y="3794996"/>
                  <a:ext cx="43535" cy="65710"/>
                </a:xfrm>
                <a:custGeom>
                  <a:avLst/>
                  <a:gdLst/>
                  <a:ahLst/>
                  <a:cxnLst/>
                  <a:rect l="l" t="t" r="r" b="b"/>
                  <a:pathLst>
                    <a:path w="2395" h="3606" extrusionOk="0">
                      <a:moveTo>
                        <a:pt x="1746" y="1"/>
                      </a:moveTo>
                      <a:cubicBezTo>
                        <a:pt x="1528" y="1"/>
                        <a:pt x="1302" y="111"/>
                        <a:pt x="1199" y="361"/>
                      </a:cubicBezTo>
                      <a:lnTo>
                        <a:pt x="160" y="2959"/>
                      </a:lnTo>
                      <a:cubicBezTo>
                        <a:pt x="1" y="3345"/>
                        <a:pt x="328" y="3606"/>
                        <a:pt x="665" y="3606"/>
                      </a:cubicBezTo>
                      <a:cubicBezTo>
                        <a:pt x="880" y="3606"/>
                        <a:pt x="1098" y="3501"/>
                        <a:pt x="1199" y="3256"/>
                      </a:cubicBezTo>
                      <a:lnTo>
                        <a:pt x="2238" y="658"/>
                      </a:lnTo>
                      <a:cubicBezTo>
                        <a:pt x="2395" y="255"/>
                        <a:pt x="2079" y="1"/>
                        <a:pt x="1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 name="Google Shape;1458;p32">
                  <a:extLst>
                    <a:ext uri="{FF2B5EF4-FFF2-40B4-BE49-F238E27FC236}">
                      <a16:creationId xmlns:a16="http://schemas.microsoft.com/office/drawing/2014/main" id="{9490EED2-CEDA-42FC-975F-B4BCB0D262C0}"/>
                    </a:ext>
                  </a:extLst>
                </p:cNvPr>
                <p:cNvSpPr/>
                <p:nvPr/>
              </p:nvSpPr>
              <p:spPr>
                <a:xfrm>
                  <a:off x="2516734" y="3789402"/>
                  <a:ext cx="19577" cy="48199"/>
                </a:xfrm>
                <a:custGeom>
                  <a:avLst/>
                  <a:gdLst/>
                  <a:ahLst/>
                  <a:cxnLst/>
                  <a:rect l="l" t="t" r="r" b="b"/>
                  <a:pathLst>
                    <a:path w="1077" h="2645" extrusionOk="0">
                      <a:moveTo>
                        <a:pt x="539" y="0"/>
                      </a:moveTo>
                      <a:cubicBezTo>
                        <a:pt x="270" y="0"/>
                        <a:pt x="1" y="186"/>
                        <a:pt x="1" y="557"/>
                      </a:cubicBezTo>
                      <a:lnTo>
                        <a:pt x="1" y="2115"/>
                      </a:lnTo>
                      <a:cubicBezTo>
                        <a:pt x="1" y="2468"/>
                        <a:pt x="270" y="2644"/>
                        <a:pt x="539" y="2644"/>
                      </a:cubicBezTo>
                      <a:cubicBezTo>
                        <a:pt x="808" y="2644"/>
                        <a:pt x="1077" y="2468"/>
                        <a:pt x="1077" y="2115"/>
                      </a:cubicBezTo>
                      <a:lnTo>
                        <a:pt x="1077" y="557"/>
                      </a:lnTo>
                      <a:cubicBezTo>
                        <a:pt x="1077" y="186"/>
                        <a:pt x="808" y="0"/>
                        <a:pt x="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6" name="Google Shape;1459;p32">
                  <a:extLst>
                    <a:ext uri="{FF2B5EF4-FFF2-40B4-BE49-F238E27FC236}">
                      <a16:creationId xmlns:a16="http://schemas.microsoft.com/office/drawing/2014/main" id="{135DFBC8-E291-400A-A9E0-BB9B3CB54A2A}"/>
                    </a:ext>
                  </a:extLst>
                </p:cNvPr>
                <p:cNvSpPr/>
                <p:nvPr/>
              </p:nvSpPr>
              <p:spPr>
                <a:xfrm>
                  <a:off x="2235710" y="4160503"/>
                  <a:ext cx="110446" cy="127849"/>
                </a:xfrm>
                <a:custGeom>
                  <a:avLst/>
                  <a:gdLst/>
                  <a:ahLst/>
                  <a:cxnLst/>
                  <a:rect l="l" t="t" r="r" b="b"/>
                  <a:pathLst>
                    <a:path w="6076" h="7016" extrusionOk="0">
                      <a:moveTo>
                        <a:pt x="643" y="1"/>
                      </a:moveTo>
                      <a:cubicBezTo>
                        <a:pt x="323" y="1"/>
                        <a:pt x="0" y="260"/>
                        <a:pt x="134" y="639"/>
                      </a:cubicBezTo>
                      <a:cubicBezTo>
                        <a:pt x="988" y="3274"/>
                        <a:pt x="3029" y="4981"/>
                        <a:pt x="4959" y="6874"/>
                      </a:cubicBezTo>
                      <a:cubicBezTo>
                        <a:pt x="5058" y="6973"/>
                        <a:pt x="5174" y="7015"/>
                        <a:pt x="5289" y="7015"/>
                      </a:cubicBezTo>
                      <a:cubicBezTo>
                        <a:pt x="5689" y="7015"/>
                        <a:pt x="6075" y="6506"/>
                        <a:pt x="5701" y="6132"/>
                      </a:cubicBezTo>
                      <a:cubicBezTo>
                        <a:pt x="3957" y="4388"/>
                        <a:pt x="1953" y="2792"/>
                        <a:pt x="1136" y="380"/>
                      </a:cubicBezTo>
                      <a:cubicBezTo>
                        <a:pt x="1062" y="114"/>
                        <a:pt x="853" y="1"/>
                        <a:pt x="6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7" name="Google Shape;1460;p32">
                  <a:extLst>
                    <a:ext uri="{FF2B5EF4-FFF2-40B4-BE49-F238E27FC236}">
                      <a16:creationId xmlns:a16="http://schemas.microsoft.com/office/drawing/2014/main" id="{451EE9C5-8E64-473B-B9C9-E8578C5978E8}"/>
                    </a:ext>
                  </a:extLst>
                </p:cNvPr>
                <p:cNvSpPr/>
                <p:nvPr/>
              </p:nvSpPr>
              <p:spPr>
                <a:xfrm>
                  <a:off x="2248270" y="4260453"/>
                  <a:ext cx="73274" cy="65492"/>
                </a:xfrm>
                <a:custGeom>
                  <a:avLst/>
                  <a:gdLst/>
                  <a:ahLst/>
                  <a:cxnLst/>
                  <a:rect l="l" t="t" r="r" b="b"/>
                  <a:pathLst>
                    <a:path w="4031" h="3594" extrusionOk="0">
                      <a:moveTo>
                        <a:pt x="748" y="0"/>
                      </a:moveTo>
                      <a:cubicBezTo>
                        <a:pt x="373" y="0"/>
                        <a:pt x="1" y="370"/>
                        <a:pt x="260" y="758"/>
                      </a:cubicBezTo>
                      <a:cubicBezTo>
                        <a:pt x="1002" y="1797"/>
                        <a:pt x="2078" y="2576"/>
                        <a:pt x="2969" y="3467"/>
                      </a:cubicBezTo>
                      <a:cubicBezTo>
                        <a:pt x="3074" y="3556"/>
                        <a:pt x="3187" y="3594"/>
                        <a:pt x="3297" y="3594"/>
                      </a:cubicBezTo>
                      <a:cubicBezTo>
                        <a:pt x="3691" y="3594"/>
                        <a:pt x="4030" y="3102"/>
                        <a:pt x="3711" y="2725"/>
                      </a:cubicBezTo>
                      <a:cubicBezTo>
                        <a:pt x="3266" y="2280"/>
                        <a:pt x="2857" y="1834"/>
                        <a:pt x="2375" y="1426"/>
                      </a:cubicBezTo>
                      <a:cubicBezTo>
                        <a:pt x="1930" y="1092"/>
                        <a:pt x="1521" y="684"/>
                        <a:pt x="1187" y="238"/>
                      </a:cubicBezTo>
                      <a:cubicBezTo>
                        <a:pt x="1075" y="70"/>
                        <a:pt x="911"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8" name="Google Shape;1461;p32">
                  <a:extLst>
                    <a:ext uri="{FF2B5EF4-FFF2-40B4-BE49-F238E27FC236}">
                      <a16:creationId xmlns:a16="http://schemas.microsoft.com/office/drawing/2014/main" id="{9970DD5A-EDA8-4C4A-AAD6-F6A919DB75E3}"/>
                    </a:ext>
                  </a:extLst>
                </p:cNvPr>
                <p:cNvSpPr/>
                <p:nvPr/>
              </p:nvSpPr>
              <p:spPr>
                <a:xfrm>
                  <a:off x="2665008" y="4003625"/>
                  <a:ext cx="64239" cy="200065"/>
                </a:xfrm>
                <a:custGeom>
                  <a:avLst/>
                  <a:gdLst/>
                  <a:ahLst/>
                  <a:cxnLst/>
                  <a:rect l="l" t="t" r="r" b="b"/>
                  <a:pathLst>
                    <a:path w="3534" h="10979" extrusionOk="0">
                      <a:moveTo>
                        <a:pt x="1760" y="0"/>
                      </a:moveTo>
                      <a:cubicBezTo>
                        <a:pt x="1440" y="0"/>
                        <a:pt x="1121" y="259"/>
                        <a:pt x="1233" y="639"/>
                      </a:cubicBezTo>
                      <a:lnTo>
                        <a:pt x="1270" y="639"/>
                      </a:lnTo>
                      <a:cubicBezTo>
                        <a:pt x="2235" y="3756"/>
                        <a:pt x="2532" y="7393"/>
                        <a:pt x="342" y="10028"/>
                      </a:cubicBezTo>
                      <a:cubicBezTo>
                        <a:pt x="0" y="10427"/>
                        <a:pt x="358" y="10978"/>
                        <a:pt x="744" y="10978"/>
                      </a:cubicBezTo>
                      <a:cubicBezTo>
                        <a:pt x="861" y="10978"/>
                        <a:pt x="981" y="10928"/>
                        <a:pt x="1084" y="10807"/>
                      </a:cubicBezTo>
                      <a:cubicBezTo>
                        <a:pt x="3534" y="7838"/>
                        <a:pt x="3348" y="3867"/>
                        <a:pt x="2272" y="379"/>
                      </a:cubicBezTo>
                      <a:cubicBezTo>
                        <a:pt x="2183" y="113"/>
                        <a:pt x="1971" y="0"/>
                        <a:pt x="1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9" name="Google Shape;1462;p32">
                  <a:extLst>
                    <a:ext uri="{FF2B5EF4-FFF2-40B4-BE49-F238E27FC236}">
                      <a16:creationId xmlns:a16="http://schemas.microsoft.com/office/drawing/2014/main" id="{F49BE8D6-A33E-4C0B-9D56-CD3394F989A2}"/>
                    </a:ext>
                  </a:extLst>
                </p:cNvPr>
                <p:cNvSpPr/>
                <p:nvPr/>
              </p:nvSpPr>
              <p:spPr>
                <a:xfrm>
                  <a:off x="2641359" y="4235871"/>
                  <a:ext cx="36028" cy="33821"/>
                </a:xfrm>
                <a:custGeom>
                  <a:avLst/>
                  <a:gdLst/>
                  <a:ahLst/>
                  <a:cxnLst/>
                  <a:rect l="l" t="t" r="r" b="b"/>
                  <a:pathLst>
                    <a:path w="1982" h="1856" extrusionOk="0">
                      <a:moveTo>
                        <a:pt x="1235" y="1"/>
                      </a:moveTo>
                      <a:cubicBezTo>
                        <a:pt x="1110" y="1"/>
                        <a:pt x="979" y="53"/>
                        <a:pt x="864" y="177"/>
                      </a:cubicBezTo>
                      <a:cubicBezTo>
                        <a:pt x="752" y="289"/>
                        <a:pt x="641" y="437"/>
                        <a:pt x="567" y="586"/>
                      </a:cubicBezTo>
                      <a:cubicBezTo>
                        <a:pt x="530" y="697"/>
                        <a:pt x="456" y="808"/>
                        <a:pt x="344" y="957"/>
                      </a:cubicBezTo>
                      <a:cubicBezTo>
                        <a:pt x="1" y="1329"/>
                        <a:pt x="364" y="1855"/>
                        <a:pt x="769" y="1855"/>
                      </a:cubicBezTo>
                      <a:cubicBezTo>
                        <a:pt x="889" y="1855"/>
                        <a:pt x="1013" y="1809"/>
                        <a:pt x="1124" y="1699"/>
                      </a:cubicBezTo>
                      <a:cubicBezTo>
                        <a:pt x="1235" y="1587"/>
                        <a:pt x="1309" y="1439"/>
                        <a:pt x="1420" y="1291"/>
                      </a:cubicBezTo>
                      <a:cubicBezTo>
                        <a:pt x="1458" y="1142"/>
                        <a:pt x="1532" y="1031"/>
                        <a:pt x="1643" y="920"/>
                      </a:cubicBezTo>
                      <a:cubicBezTo>
                        <a:pt x="1982" y="524"/>
                        <a:pt x="1634" y="1"/>
                        <a:pt x="12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77" name="Google Shape;1463;p32">
              <a:extLst>
                <a:ext uri="{FF2B5EF4-FFF2-40B4-BE49-F238E27FC236}">
                  <a16:creationId xmlns:a16="http://schemas.microsoft.com/office/drawing/2014/main" id="{2042D491-8D0C-4A69-97D3-6975BB2301B7}"/>
                </a:ext>
              </a:extLst>
            </p:cNvPr>
            <p:cNvSpPr/>
            <p:nvPr/>
          </p:nvSpPr>
          <p:spPr>
            <a:xfrm rot="10800000" flipH="1">
              <a:off x="2651650" y="3519379"/>
              <a:ext cx="311300" cy="701521"/>
            </a:xfrm>
            <a:custGeom>
              <a:avLst/>
              <a:gdLst/>
              <a:ahLst/>
              <a:cxnLst/>
              <a:rect l="l" t="t" r="r" b="b"/>
              <a:pathLst>
                <a:path w="25120" h="22329" extrusionOk="0">
                  <a:moveTo>
                    <a:pt x="0" y="0"/>
                  </a:moveTo>
                  <a:lnTo>
                    <a:pt x="25120" y="0"/>
                  </a:lnTo>
                  <a:lnTo>
                    <a:pt x="25120" y="22329"/>
                  </a:lnTo>
                </a:path>
              </a:pathLst>
            </a:custGeom>
            <a:noFill/>
            <a:ln w="19050" cap="flat" cmpd="sng">
              <a:solidFill>
                <a:schemeClr val="accent6"/>
              </a:solidFill>
              <a:prstDash val="solid"/>
              <a:round/>
              <a:headEnd type="none" w="med" len="med"/>
              <a:tailEnd type="oval" w="med" len="med"/>
            </a:ln>
          </p:spPr>
        </p:sp>
      </p:grpSp>
      <p:sp>
        <p:nvSpPr>
          <p:cNvPr id="100" name="Google Shape;547;p20">
            <a:extLst>
              <a:ext uri="{FF2B5EF4-FFF2-40B4-BE49-F238E27FC236}">
                <a16:creationId xmlns:a16="http://schemas.microsoft.com/office/drawing/2014/main" id="{C974223F-2C67-4185-8AA2-6C235EB59E77}"/>
              </a:ext>
            </a:extLst>
          </p:cNvPr>
          <p:cNvSpPr txBox="1">
            <a:spLocks noGrp="1"/>
          </p:cNvSpPr>
          <p:nvPr>
            <p:ph type="title"/>
          </p:nvPr>
        </p:nvSpPr>
        <p:spPr>
          <a:xfrm>
            <a:off x="460072" y="202761"/>
            <a:ext cx="82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smtClean="0">
                <a:latin typeface="Times New Roman" panose="02020603050405020304" pitchFamily="18" charset="0"/>
                <a:cs typeface="Times New Roman" panose="02020603050405020304" pitchFamily="18" charset="0"/>
              </a:rPr>
              <a:t>III.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nhớ</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SGK</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Nhận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chung</a:t>
            </a:r>
            <a:r>
              <a:rPr lang="en-US" dirty="0" smtClean="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grpSp>
        <p:nvGrpSpPr>
          <p:cNvPr id="101" name="Google Shape;2117;p43">
            <a:extLst>
              <a:ext uri="{FF2B5EF4-FFF2-40B4-BE49-F238E27FC236}">
                <a16:creationId xmlns:a16="http://schemas.microsoft.com/office/drawing/2014/main" id="{61B8738A-88EC-41BE-B281-D49E5E5F8AC1}"/>
              </a:ext>
            </a:extLst>
          </p:cNvPr>
          <p:cNvGrpSpPr/>
          <p:nvPr/>
        </p:nvGrpSpPr>
        <p:grpSpPr>
          <a:xfrm>
            <a:off x="696006" y="1388552"/>
            <a:ext cx="2412474" cy="592037"/>
            <a:chOff x="561775" y="1683664"/>
            <a:chExt cx="2027527" cy="592037"/>
          </a:xfrm>
        </p:grpSpPr>
        <p:grpSp>
          <p:nvGrpSpPr>
            <p:cNvPr id="102" name="Google Shape;2118;p43">
              <a:extLst>
                <a:ext uri="{FF2B5EF4-FFF2-40B4-BE49-F238E27FC236}">
                  <a16:creationId xmlns:a16="http://schemas.microsoft.com/office/drawing/2014/main" id="{E1DD1E88-E061-4C1E-8955-F95522F48060}"/>
                </a:ext>
              </a:extLst>
            </p:cNvPr>
            <p:cNvGrpSpPr/>
            <p:nvPr/>
          </p:nvGrpSpPr>
          <p:grpSpPr>
            <a:xfrm>
              <a:off x="561775" y="1683664"/>
              <a:ext cx="1871876" cy="592037"/>
              <a:chOff x="270149" y="1043688"/>
              <a:chExt cx="2032439" cy="592037"/>
            </a:xfrm>
          </p:grpSpPr>
          <p:sp>
            <p:nvSpPr>
              <p:cNvPr id="109" name="Google Shape;2119;p43">
                <a:extLst>
                  <a:ext uri="{FF2B5EF4-FFF2-40B4-BE49-F238E27FC236}">
                    <a16:creationId xmlns:a16="http://schemas.microsoft.com/office/drawing/2014/main" id="{24C14598-E745-4CC2-86ED-4D48528073FC}"/>
                  </a:ext>
                </a:extLst>
              </p:cNvPr>
              <p:cNvSpPr/>
              <p:nvPr/>
            </p:nvSpPr>
            <p:spPr>
              <a:xfrm>
                <a:off x="312515" y="1172270"/>
                <a:ext cx="1990073" cy="463455"/>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0" name="Google Shape;2120;p43">
                <a:extLst>
                  <a:ext uri="{FF2B5EF4-FFF2-40B4-BE49-F238E27FC236}">
                    <a16:creationId xmlns:a16="http://schemas.microsoft.com/office/drawing/2014/main" id="{280CD0AB-E378-487D-9E30-08A5DC34F3E5}"/>
                  </a:ext>
                </a:extLst>
              </p:cNvPr>
              <p:cNvSpPr/>
              <p:nvPr/>
            </p:nvSpPr>
            <p:spPr>
              <a:xfrm>
                <a:off x="270149" y="1043688"/>
                <a:ext cx="254691" cy="269617"/>
              </a:xfrm>
              <a:custGeom>
                <a:avLst/>
                <a:gdLst/>
                <a:ahLst/>
                <a:cxnLst/>
                <a:rect l="l" t="t" r="r" b="b"/>
                <a:pathLst>
                  <a:path w="19425" h="18540" extrusionOk="0">
                    <a:moveTo>
                      <a:pt x="7381" y="0"/>
                    </a:moveTo>
                    <a:cubicBezTo>
                      <a:pt x="7381" y="0"/>
                      <a:pt x="4663" y="187"/>
                      <a:pt x="2532" y="400"/>
                    </a:cubicBezTo>
                    <a:cubicBezTo>
                      <a:pt x="400" y="587"/>
                      <a:pt x="0" y="4663"/>
                      <a:pt x="0" y="4663"/>
                    </a:cubicBezTo>
                    <a:lnTo>
                      <a:pt x="4477" y="5063"/>
                    </a:lnTo>
                    <a:cubicBezTo>
                      <a:pt x="4477" y="5063"/>
                      <a:pt x="5436" y="10499"/>
                      <a:pt x="4850" y="14576"/>
                    </a:cubicBezTo>
                    <a:cubicBezTo>
                      <a:pt x="4359" y="18010"/>
                      <a:pt x="7154" y="18290"/>
                      <a:pt x="8078" y="18290"/>
                    </a:cubicBezTo>
                    <a:cubicBezTo>
                      <a:pt x="8258" y="18290"/>
                      <a:pt x="8367" y="18279"/>
                      <a:pt x="8367" y="18279"/>
                    </a:cubicBezTo>
                    <a:cubicBezTo>
                      <a:pt x="8367" y="18279"/>
                      <a:pt x="10783" y="18540"/>
                      <a:pt x="13199" y="18540"/>
                    </a:cubicBezTo>
                    <a:cubicBezTo>
                      <a:pt x="14407" y="18540"/>
                      <a:pt x="15615" y="18475"/>
                      <a:pt x="16521" y="18279"/>
                    </a:cubicBezTo>
                    <a:cubicBezTo>
                      <a:pt x="19238" y="17693"/>
                      <a:pt x="18865" y="16148"/>
                      <a:pt x="18865" y="16148"/>
                    </a:cubicBezTo>
                    <a:lnTo>
                      <a:pt x="19052" y="11485"/>
                    </a:lnTo>
                    <a:cubicBezTo>
                      <a:pt x="19052" y="11485"/>
                      <a:pt x="19425" y="5436"/>
                      <a:pt x="18865" y="3118"/>
                    </a:cubicBezTo>
                    <a:cubicBezTo>
                      <a:pt x="18279" y="773"/>
                      <a:pt x="14975" y="187"/>
                      <a:pt x="14975" y="187"/>
                    </a:cubicBezTo>
                    <a:lnTo>
                      <a:pt x="7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3" name="Google Shape;2121;p43">
              <a:extLst>
                <a:ext uri="{FF2B5EF4-FFF2-40B4-BE49-F238E27FC236}">
                  <a16:creationId xmlns:a16="http://schemas.microsoft.com/office/drawing/2014/main" id="{55844918-AD95-4829-93A0-EC8BADCDEA92}"/>
                </a:ext>
              </a:extLst>
            </p:cNvPr>
            <p:cNvSpPr txBox="1"/>
            <p:nvPr/>
          </p:nvSpPr>
          <p:spPr>
            <a:xfrm>
              <a:off x="689991" y="1858475"/>
              <a:ext cx="1899311" cy="34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Nguy</a:t>
              </a:r>
              <a:r>
                <a:rPr lang="en-US"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ễn Đình Thi </a:t>
              </a:r>
              <a:endParaRPr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11" name="Google Shape;2117;p43">
            <a:extLst>
              <a:ext uri="{FF2B5EF4-FFF2-40B4-BE49-F238E27FC236}">
                <a16:creationId xmlns:a16="http://schemas.microsoft.com/office/drawing/2014/main" id="{00A67E1C-F371-40FA-8458-22D36D455DAD}"/>
              </a:ext>
            </a:extLst>
          </p:cNvPr>
          <p:cNvGrpSpPr/>
          <p:nvPr/>
        </p:nvGrpSpPr>
        <p:grpSpPr>
          <a:xfrm>
            <a:off x="3282796" y="4083546"/>
            <a:ext cx="2412474" cy="592037"/>
            <a:chOff x="561775" y="1683664"/>
            <a:chExt cx="2027527" cy="592037"/>
          </a:xfrm>
        </p:grpSpPr>
        <p:grpSp>
          <p:nvGrpSpPr>
            <p:cNvPr id="112" name="Google Shape;2118;p43">
              <a:extLst>
                <a:ext uri="{FF2B5EF4-FFF2-40B4-BE49-F238E27FC236}">
                  <a16:creationId xmlns:a16="http://schemas.microsoft.com/office/drawing/2014/main" id="{B3B08A14-E11D-4045-9CBD-BCFF88F2596A}"/>
                </a:ext>
              </a:extLst>
            </p:cNvPr>
            <p:cNvGrpSpPr/>
            <p:nvPr/>
          </p:nvGrpSpPr>
          <p:grpSpPr>
            <a:xfrm>
              <a:off x="561775" y="1683664"/>
              <a:ext cx="1871876" cy="592037"/>
              <a:chOff x="270149" y="1043688"/>
              <a:chExt cx="2032439" cy="592037"/>
            </a:xfrm>
          </p:grpSpPr>
          <p:sp>
            <p:nvSpPr>
              <p:cNvPr id="114" name="Google Shape;2119;p43">
                <a:extLst>
                  <a:ext uri="{FF2B5EF4-FFF2-40B4-BE49-F238E27FC236}">
                    <a16:creationId xmlns:a16="http://schemas.microsoft.com/office/drawing/2014/main" id="{0B68963E-EA03-43FE-9CA6-FB47CF5E9990}"/>
                  </a:ext>
                </a:extLst>
              </p:cNvPr>
              <p:cNvSpPr/>
              <p:nvPr/>
            </p:nvSpPr>
            <p:spPr>
              <a:xfrm>
                <a:off x="312515" y="1172270"/>
                <a:ext cx="1990073" cy="463455"/>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5" name="Google Shape;2120;p43">
                <a:extLst>
                  <a:ext uri="{FF2B5EF4-FFF2-40B4-BE49-F238E27FC236}">
                    <a16:creationId xmlns:a16="http://schemas.microsoft.com/office/drawing/2014/main" id="{6B946BDB-D464-4EB7-BA6F-9D065582327C}"/>
                  </a:ext>
                </a:extLst>
              </p:cNvPr>
              <p:cNvSpPr/>
              <p:nvPr/>
            </p:nvSpPr>
            <p:spPr>
              <a:xfrm>
                <a:off x="270149" y="1043688"/>
                <a:ext cx="254691" cy="269617"/>
              </a:xfrm>
              <a:custGeom>
                <a:avLst/>
                <a:gdLst/>
                <a:ahLst/>
                <a:cxnLst/>
                <a:rect l="l" t="t" r="r" b="b"/>
                <a:pathLst>
                  <a:path w="19425" h="18540" extrusionOk="0">
                    <a:moveTo>
                      <a:pt x="7381" y="0"/>
                    </a:moveTo>
                    <a:cubicBezTo>
                      <a:pt x="7381" y="0"/>
                      <a:pt x="4663" y="187"/>
                      <a:pt x="2532" y="400"/>
                    </a:cubicBezTo>
                    <a:cubicBezTo>
                      <a:pt x="400" y="587"/>
                      <a:pt x="0" y="4663"/>
                      <a:pt x="0" y="4663"/>
                    </a:cubicBezTo>
                    <a:lnTo>
                      <a:pt x="4477" y="5063"/>
                    </a:lnTo>
                    <a:cubicBezTo>
                      <a:pt x="4477" y="5063"/>
                      <a:pt x="5436" y="10499"/>
                      <a:pt x="4850" y="14576"/>
                    </a:cubicBezTo>
                    <a:cubicBezTo>
                      <a:pt x="4359" y="18010"/>
                      <a:pt x="7154" y="18290"/>
                      <a:pt x="8078" y="18290"/>
                    </a:cubicBezTo>
                    <a:cubicBezTo>
                      <a:pt x="8258" y="18290"/>
                      <a:pt x="8367" y="18279"/>
                      <a:pt x="8367" y="18279"/>
                    </a:cubicBezTo>
                    <a:cubicBezTo>
                      <a:pt x="8367" y="18279"/>
                      <a:pt x="10783" y="18540"/>
                      <a:pt x="13199" y="18540"/>
                    </a:cubicBezTo>
                    <a:cubicBezTo>
                      <a:pt x="14407" y="18540"/>
                      <a:pt x="15615" y="18475"/>
                      <a:pt x="16521" y="18279"/>
                    </a:cubicBezTo>
                    <a:cubicBezTo>
                      <a:pt x="19238" y="17693"/>
                      <a:pt x="18865" y="16148"/>
                      <a:pt x="18865" y="16148"/>
                    </a:cubicBezTo>
                    <a:lnTo>
                      <a:pt x="19052" y="11485"/>
                    </a:lnTo>
                    <a:cubicBezTo>
                      <a:pt x="19052" y="11485"/>
                      <a:pt x="19425" y="5436"/>
                      <a:pt x="18865" y="3118"/>
                    </a:cubicBezTo>
                    <a:cubicBezTo>
                      <a:pt x="18279" y="773"/>
                      <a:pt x="14975" y="187"/>
                      <a:pt x="14975" y="187"/>
                    </a:cubicBezTo>
                    <a:lnTo>
                      <a:pt x="7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13" name="Google Shape;2121;p43">
              <a:extLst>
                <a:ext uri="{FF2B5EF4-FFF2-40B4-BE49-F238E27FC236}">
                  <a16:creationId xmlns:a16="http://schemas.microsoft.com/office/drawing/2014/main" id="{8690FEA6-364F-4629-9F09-C6FC85887B19}"/>
                </a:ext>
              </a:extLst>
            </p:cNvPr>
            <p:cNvSpPr txBox="1"/>
            <p:nvPr/>
          </p:nvSpPr>
          <p:spPr>
            <a:xfrm>
              <a:off x="689991" y="1858475"/>
              <a:ext cx="1899311" cy="34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   Đ</a:t>
              </a:r>
              <a:r>
                <a:rPr lang="en-US"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ỗ Tiến Thụy</a:t>
              </a:r>
              <a:endParaRPr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grpSp>
        <p:nvGrpSpPr>
          <p:cNvPr id="116" name="Google Shape;2117;p43">
            <a:extLst>
              <a:ext uri="{FF2B5EF4-FFF2-40B4-BE49-F238E27FC236}">
                <a16:creationId xmlns:a16="http://schemas.microsoft.com/office/drawing/2014/main" id="{F034DEEB-0B91-4AB7-92ED-FBBB35DAB5D7}"/>
              </a:ext>
            </a:extLst>
          </p:cNvPr>
          <p:cNvGrpSpPr/>
          <p:nvPr/>
        </p:nvGrpSpPr>
        <p:grpSpPr>
          <a:xfrm>
            <a:off x="5941320" y="1252119"/>
            <a:ext cx="2412474" cy="592037"/>
            <a:chOff x="561775" y="1683664"/>
            <a:chExt cx="2027527" cy="592037"/>
          </a:xfrm>
        </p:grpSpPr>
        <p:grpSp>
          <p:nvGrpSpPr>
            <p:cNvPr id="117" name="Google Shape;2118;p43">
              <a:extLst>
                <a:ext uri="{FF2B5EF4-FFF2-40B4-BE49-F238E27FC236}">
                  <a16:creationId xmlns:a16="http://schemas.microsoft.com/office/drawing/2014/main" id="{E2EB13A8-C66C-4752-9504-E3B67C492044}"/>
                </a:ext>
              </a:extLst>
            </p:cNvPr>
            <p:cNvGrpSpPr/>
            <p:nvPr/>
          </p:nvGrpSpPr>
          <p:grpSpPr>
            <a:xfrm>
              <a:off x="561775" y="1683664"/>
              <a:ext cx="1871876" cy="592037"/>
              <a:chOff x="270149" y="1043688"/>
              <a:chExt cx="2032439" cy="592037"/>
            </a:xfrm>
          </p:grpSpPr>
          <p:sp>
            <p:nvSpPr>
              <p:cNvPr id="119" name="Google Shape;2119;p43">
                <a:extLst>
                  <a:ext uri="{FF2B5EF4-FFF2-40B4-BE49-F238E27FC236}">
                    <a16:creationId xmlns:a16="http://schemas.microsoft.com/office/drawing/2014/main" id="{9A0E46F8-6CFC-4780-B3C9-E9F85E314FC3}"/>
                  </a:ext>
                </a:extLst>
              </p:cNvPr>
              <p:cNvSpPr/>
              <p:nvPr/>
            </p:nvSpPr>
            <p:spPr>
              <a:xfrm>
                <a:off x="312515" y="1172270"/>
                <a:ext cx="1990073" cy="463455"/>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0" name="Google Shape;2120;p43">
                <a:extLst>
                  <a:ext uri="{FF2B5EF4-FFF2-40B4-BE49-F238E27FC236}">
                    <a16:creationId xmlns:a16="http://schemas.microsoft.com/office/drawing/2014/main" id="{A33AC635-DB0F-4FEC-BB4F-4B321D0002D7}"/>
                  </a:ext>
                </a:extLst>
              </p:cNvPr>
              <p:cNvSpPr/>
              <p:nvPr/>
            </p:nvSpPr>
            <p:spPr>
              <a:xfrm>
                <a:off x="270149" y="1043688"/>
                <a:ext cx="254691" cy="269617"/>
              </a:xfrm>
              <a:custGeom>
                <a:avLst/>
                <a:gdLst/>
                <a:ahLst/>
                <a:cxnLst/>
                <a:rect l="l" t="t" r="r" b="b"/>
                <a:pathLst>
                  <a:path w="19425" h="18540" extrusionOk="0">
                    <a:moveTo>
                      <a:pt x="7381" y="0"/>
                    </a:moveTo>
                    <a:cubicBezTo>
                      <a:pt x="7381" y="0"/>
                      <a:pt x="4663" y="187"/>
                      <a:pt x="2532" y="400"/>
                    </a:cubicBezTo>
                    <a:cubicBezTo>
                      <a:pt x="400" y="587"/>
                      <a:pt x="0" y="4663"/>
                      <a:pt x="0" y="4663"/>
                    </a:cubicBezTo>
                    <a:lnTo>
                      <a:pt x="4477" y="5063"/>
                    </a:lnTo>
                    <a:cubicBezTo>
                      <a:pt x="4477" y="5063"/>
                      <a:pt x="5436" y="10499"/>
                      <a:pt x="4850" y="14576"/>
                    </a:cubicBezTo>
                    <a:cubicBezTo>
                      <a:pt x="4359" y="18010"/>
                      <a:pt x="7154" y="18290"/>
                      <a:pt x="8078" y="18290"/>
                    </a:cubicBezTo>
                    <a:cubicBezTo>
                      <a:pt x="8258" y="18290"/>
                      <a:pt x="8367" y="18279"/>
                      <a:pt x="8367" y="18279"/>
                    </a:cubicBezTo>
                    <a:cubicBezTo>
                      <a:pt x="8367" y="18279"/>
                      <a:pt x="10783" y="18540"/>
                      <a:pt x="13199" y="18540"/>
                    </a:cubicBezTo>
                    <a:cubicBezTo>
                      <a:pt x="14407" y="18540"/>
                      <a:pt x="15615" y="18475"/>
                      <a:pt x="16521" y="18279"/>
                    </a:cubicBezTo>
                    <a:cubicBezTo>
                      <a:pt x="19238" y="17693"/>
                      <a:pt x="18865" y="16148"/>
                      <a:pt x="18865" y="16148"/>
                    </a:cubicBezTo>
                    <a:lnTo>
                      <a:pt x="19052" y="11485"/>
                    </a:lnTo>
                    <a:cubicBezTo>
                      <a:pt x="19052" y="11485"/>
                      <a:pt x="19425" y="5436"/>
                      <a:pt x="18865" y="3118"/>
                    </a:cubicBezTo>
                    <a:cubicBezTo>
                      <a:pt x="18279" y="773"/>
                      <a:pt x="14975" y="187"/>
                      <a:pt x="14975" y="187"/>
                    </a:cubicBezTo>
                    <a:lnTo>
                      <a:pt x="7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18" name="Google Shape;2121;p43">
              <a:extLst>
                <a:ext uri="{FF2B5EF4-FFF2-40B4-BE49-F238E27FC236}">
                  <a16:creationId xmlns:a16="http://schemas.microsoft.com/office/drawing/2014/main" id="{53525DCE-C61C-4B3C-A256-016E65E382FB}"/>
                </a:ext>
              </a:extLst>
            </p:cNvPr>
            <p:cNvSpPr txBox="1"/>
            <p:nvPr/>
          </p:nvSpPr>
          <p:spPr>
            <a:xfrm>
              <a:off x="689991" y="1858475"/>
              <a:ext cx="1899311" cy="34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    H</a:t>
              </a:r>
              <a:r>
                <a:rPr lang="en-US"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rPr>
                <a:t>à Minh Đức </a:t>
              </a:r>
              <a:endParaRPr sz="2000">
                <a:solidFill>
                  <a:srgbClr val="002060"/>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Tree>
    <p:extLst>
      <p:ext uri="{BB962C8B-B14F-4D97-AF65-F5344CB8AC3E}">
        <p14:creationId xmlns:p14="http://schemas.microsoft.com/office/powerpoint/2010/main" val="227323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4" name="Google Shape;25;p4">
            <a:extLst>
              <a:ext uri="{FF2B5EF4-FFF2-40B4-BE49-F238E27FC236}">
                <a16:creationId xmlns:a16="http://schemas.microsoft.com/office/drawing/2014/main" id="{B005E363-0351-40A2-BE64-213C19254821}"/>
              </a:ext>
            </a:extLst>
          </p:cNvPr>
          <p:cNvSpPr/>
          <p:nvPr/>
        </p:nvSpPr>
        <p:spPr>
          <a:xfrm>
            <a:off x="310514" y="-1938"/>
            <a:ext cx="474960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blipFill>
            <a:blip r:embed="rId3"/>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grpSp>
        <p:nvGrpSpPr>
          <p:cNvPr id="45" name="Google Shape;574;p13">
            <a:extLst>
              <a:ext uri="{FF2B5EF4-FFF2-40B4-BE49-F238E27FC236}">
                <a16:creationId xmlns:a16="http://schemas.microsoft.com/office/drawing/2014/main" id="{13527C54-22F9-4CB4-AB32-CCE5143727FB}"/>
              </a:ext>
            </a:extLst>
          </p:cNvPr>
          <p:cNvGrpSpPr/>
          <p:nvPr/>
        </p:nvGrpSpPr>
        <p:grpSpPr>
          <a:xfrm rot="6373967">
            <a:off x="-11921" y="-169101"/>
            <a:ext cx="780804" cy="1119820"/>
            <a:chOff x="-2055400" y="2385325"/>
            <a:chExt cx="1520600" cy="2222875"/>
          </a:xfrm>
        </p:grpSpPr>
        <p:grpSp>
          <p:nvGrpSpPr>
            <p:cNvPr id="46" name="Google Shape;575;p13">
              <a:extLst>
                <a:ext uri="{FF2B5EF4-FFF2-40B4-BE49-F238E27FC236}">
                  <a16:creationId xmlns:a16="http://schemas.microsoft.com/office/drawing/2014/main" id="{BD650C4D-E35A-4CAC-918B-40955F31CEA2}"/>
                </a:ext>
              </a:extLst>
            </p:cNvPr>
            <p:cNvGrpSpPr/>
            <p:nvPr/>
          </p:nvGrpSpPr>
          <p:grpSpPr>
            <a:xfrm>
              <a:off x="-1858600" y="2385325"/>
              <a:ext cx="523125" cy="1635025"/>
              <a:chOff x="-1858600" y="2385325"/>
              <a:chExt cx="523125" cy="1635025"/>
            </a:xfrm>
          </p:grpSpPr>
          <p:sp>
            <p:nvSpPr>
              <p:cNvPr id="57" name="Google Shape;576;p13">
                <a:extLst>
                  <a:ext uri="{FF2B5EF4-FFF2-40B4-BE49-F238E27FC236}">
                    <a16:creationId xmlns:a16="http://schemas.microsoft.com/office/drawing/2014/main" id="{50736403-0EC4-4A6F-A694-F881593BFDF4}"/>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577;p13">
                <a:extLst>
                  <a:ext uri="{FF2B5EF4-FFF2-40B4-BE49-F238E27FC236}">
                    <a16:creationId xmlns:a16="http://schemas.microsoft.com/office/drawing/2014/main" id="{8CEC8700-C360-44FA-BB2D-C11FD21CA224}"/>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9" name="Google Shape;578;p13">
                <a:extLst>
                  <a:ext uri="{FF2B5EF4-FFF2-40B4-BE49-F238E27FC236}">
                    <a16:creationId xmlns:a16="http://schemas.microsoft.com/office/drawing/2014/main" id="{1E65C6AF-055B-4B5D-A143-2EE7CF812E5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0" name="Google Shape;579;p13">
                <a:extLst>
                  <a:ext uri="{FF2B5EF4-FFF2-40B4-BE49-F238E27FC236}">
                    <a16:creationId xmlns:a16="http://schemas.microsoft.com/office/drawing/2014/main" id="{09902BC2-0D4E-4CE2-802F-B97C20F0A329}"/>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7" name="Google Shape;580;p13">
              <a:extLst>
                <a:ext uri="{FF2B5EF4-FFF2-40B4-BE49-F238E27FC236}">
                  <a16:creationId xmlns:a16="http://schemas.microsoft.com/office/drawing/2014/main" id="{83DAED45-94F4-4A88-B436-70231B2EADC7}"/>
                </a:ext>
              </a:extLst>
            </p:cNvPr>
            <p:cNvGrpSpPr/>
            <p:nvPr/>
          </p:nvGrpSpPr>
          <p:grpSpPr>
            <a:xfrm>
              <a:off x="-1779100" y="2408800"/>
              <a:ext cx="1032750" cy="1807075"/>
              <a:chOff x="-1779100" y="2408800"/>
              <a:chExt cx="1032750" cy="1807075"/>
            </a:xfrm>
          </p:grpSpPr>
          <p:sp>
            <p:nvSpPr>
              <p:cNvPr id="53" name="Google Shape;581;p13">
                <a:extLst>
                  <a:ext uri="{FF2B5EF4-FFF2-40B4-BE49-F238E27FC236}">
                    <a16:creationId xmlns:a16="http://schemas.microsoft.com/office/drawing/2014/main" id="{B9A9C25C-674B-48F2-AA28-3BCF3AFBA5D8}"/>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582;p13">
                <a:extLst>
                  <a:ext uri="{FF2B5EF4-FFF2-40B4-BE49-F238E27FC236}">
                    <a16:creationId xmlns:a16="http://schemas.microsoft.com/office/drawing/2014/main" id="{734406B3-6551-47EB-B07A-64BA195F6307}"/>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583;p13">
                <a:extLst>
                  <a:ext uri="{FF2B5EF4-FFF2-40B4-BE49-F238E27FC236}">
                    <a16:creationId xmlns:a16="http://schemas.microsoft.com/office/drawing/2014/main" id="{9E1ECC44-DA63-4DDC-BDAD-4B6F83D77EBC}"/>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584;p13">
                <a:extLst>
                  <a:ext uri="{FF2B5EF4-FFF2-40B4-BE49-F238E27FC236}">
                    <a16:creationId xmlns:a16="http://schemas.microsoft.com/office/drawing/2014/main" id="{EF9E8B00-FB14-4985-AC90-E16C9390C45B}"/>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8" name="Google Shape;585;p13">
              <a:extLst>
                <a:ext uri="{FF2B5EF4-FFF2-40B4-BE49-F238E27FC236}">
                  <a16:creationId xmlns:a16="http://schemas.microsoft.com/office/drawing/2014/main" id="{3E65DC21-A7A0-41E3-BB50-2F01145B2B92}"/>
                </a:ext>
              </a:extLst>
            </p:cNvPr>
            <p:cNvGrpSpPr/>
            <p:nvPr/>
          </p:nvGrpSpPr>
          <p:grpSpPr>
            <a:xfrm>
              <a:off x="-2055400" y="3174000"/>
              <a:ext cx="1520600" cy="1434200"/>
              <a:chOff x="-2055400" y="3174000"/>
              <a:chExt cx="1520600" cy="1434200"/>
            </a:xfrm>
          </p:grpSpPr>
          <p:sp>
            <p:nvSpPr>
              <p:cNvPr id="50" name="Google Shape;586;p13">
                <a:extLst>
                  <a:ext uri="{FF2B5EF4-FFF2-40B4-BE49-F238E27FC236}">
                    <a16:creationId xmlns:a16="http://schemas.microsoft.com/office/drawing/2014/main" id="{7AF3B969-A84C-48A2-A96E-77A683989CA7}"/>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587;p13">
                <a:extLst>
                  <a:ext uri="{FF2B5EF4-FFF2-40B4-BE49-F238E27FC236}">
                    <a16:creationId xmlns:a16="http://schemas.microsoft.com/office/drawing/2014/main" id="{12C9BE5B-8323-4186-AC14-9A0461E17B32}"/>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588;p13">
                <a:extLst>
                  <a:ext uri="{FF2B5EF4-FFF2-40B4-BE49-F238E27FC236}">
                    <a16:creationId xmlns:a16="http://schemas.microsoft.com/office/drawing/2014/main" id="{C6228A47-C5EF-48B1-B272-2921385D1241}"/>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49" name="Google Shape;589;p13">
              <a:extLst>
                <a:ext uri="{FF2B5EF4-FFF2-40B4-BE49-F238E27FC236}">
                  <a16:creationId xmlns:a16="http://schemas.microsoft.com/office/drawing/2014/main" id="{C312CF0C-3D3C-4859-9C58-DCBB978636B6}"/>
                </a:ext>
              </a:extLst>
            </p:cNvPr>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3" name="Google Shape;24;p4">
            <a:extLst>
              <a:ext uri="{FF2B5EF4-FFF2-40B4-BE49-F238E27FC236}">
                <a16:creationId xmlns:a16="http://schemas.microsoft.com/office/drawing/2014/main" id="{5D004676-5387-4B72-B9D0-FECF05F8890F}"/>
              </a:ext>
            </a:extLst>
          </p:cNvPr>
          <p:cNvSpPr txBox="1">
            <a:spLocks/>
          </p:cNvSpPr>
          <p:nvPr/>
        </p:nvSpPr>
        <p:spPr>
          <a:xfrm>
            <a:off x="9227471" y="4754841"/>
            <a:ext cx="548700" cy="393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9pPr>
          </a:lstStyle>
          <a:p>
            <a:pPr algn="r"/>
            <a:fld id="{00000000-1234-1234-1234-123412341234}" type="slidenum">
              <a:rPr lang="en" smtClean="0">
                <a:latin typeface="Times New Roman" panose="02020603050405020304" pitchFamily="18" charset="0"/>
                <a:cs typeface="Times New Roman" panose="02020603050405020304" pitchFamily="18" charset="0"/>
              </a:rPr>
              <a:pPr algn="r"/>
              <a:t>17</a:t>
            </a:fld>
            <a:endParaRPr lang="en">
              <a:latin typeface="Times New Roman" panose="02020603050405020304" pitchFamily="18" charset="0"/>
              <a:cs typeface="Times New Roman" panose="02020603050405020304" pitchFamily="18" charset="0"/>
            </a:endParaRPr>
          </a:p>
        </p:txBody>
      </p:sp>
      <p:sp>
        <p:nvSpPr>
          <p:cNvPr id="65" name="Google Shape;26;p4">
            <a:extLst>
              <a:ext uri="{FF2B5EF4-FFF2-40B4-BE49-F238E27FC236}">
                <a16:creationId xmlns:a16="http://schemas.microsoft.com/office/drawing/2014/main" id="{41EF104E-1538-4200-A017-7618EEFB36DA}"/>
              </a:ext>
            </a:extLst>
          </p:cNvPr>
          <p:cNvSpPr/>
          <p:nvPr/>
        </p:nvSpPr>
        <p:spPr>
          <a:xfrm>
            <a:off x="3732443" y="-1939"/>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6" name="Google Shape;27;p4">
            <a:extLst>
              <a:ext uri="{FF2B5EF4-FFF2-40B4-BE49-F238E27FC236}">
                <a16:creationId xmlns:a16="http://schemas.microsoft.com/office/drawing/2014/main" id="{E0BFA764-5D81-4AAB-A279-CF3606ACF638}"/>
              </a:ext>
            </a:extLst>
          </p:cNvPr>
          <p:cNvSpPr/>
          <p:nvPr/>
        </p:nvSpPr>
        <p:spPr>
          <a:xfrm>
            <a:off x="4796857" y="3443240"/>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7" name="Google Shape;28;p4">
            <a:extLst>
              <a:ext uri="{FF2B5EF4-FFF2-40B4-BE49-F238E27FC236}">
                <a16:creationId xmlns:a16="http://schemas.microsoft.com/office/drawing/2014/main" id="{94F32AE1-9B46-4D22-BF39-85D3C72CD733}"/>
              </a:ext>
            </a:extLst>
          </p:cNvPr>
          <p:cNvSpPr/>
          <p:nvPr/>
        </p:nvSpPr>
        <p:spPr>
          <a:xfrm>
            <a:off x="3731968" y="3037953"/>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8" name="Google Shape;2765;p72">
            <a:extLst>
              <a:ext uri="{FF2B5EF4-FFF2-40B4-BE49-F238E27FC236}">
                <a16:creationId xmlns:a16="http://schemas.microsoft.com/office/drawing/2014/main" id="{02E33F1A-9248-4A86-A9FA-FBC627DD292F}"/>
              </a:ext>
            </a:extLst>
          </p:cNvPr>
          <p:cNvSpPr txBox="1">
            <a:spLocks noGrp="1"/>
          </p:cNvSpPr>
          <p:nvPr/>
        </p:nvSpPr>
        <p:spPr>
          <a:xfrm>
            <a:off x="4353509" y="1378832"/>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a:solidFill>
                  <a:schemeClr val="tx1"/>
                </a:solidFill>
                <a:latin typeface="Times New Roman" panose="02020603050405020304" pitchFamily="18" charset="0"/>
                <a:cs typeface="Times New Roman" panose="02020603050405020304" pitchFamily="18" charset="0"/>
              </a:rPr>
              <a:t>Luyện tập</a:t>
            </a:r>
            <a:endParaRPr sz="6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34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0" y="644664"/>
            <a:ext cx="49387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AI NHANH HƠN</a:t>
            </a:r>
          </a:p>
        </p:txBody>
      </p:sp>
      <p:pic>
        <p:nvPicPr>
          <p:cNvPr id="14" name="Picture 2"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47"/>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8342" y="1587121"/>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697" y="315971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07"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7"/>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1"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0" y="4120251"/>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2"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0" y="4016628"/>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3"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2"/>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4"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0" y="2513782"/>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5"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5"/>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310413"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6822542" y="-400050"/>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94846" flipH="1">
            <a:off x="6033663"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88" y="4056390"/>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355512">
            <a:off x="7714422" y="-567966"/>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856909" y="1733550"/>
            <a:ext cx="612539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CHÚC MỪNG</a:t>
            </a:r>
          </a:p>
        </p:txBody>
      </p:sp>
      <p:sp>
        <p:nvSpPr>
          <p:cNvPr id="30" name="Rectangle 29"/>
          <p:cNvSpPr/>
          <p:nvPr/>
        </p:nvSpPr>
        <p:spPr>
          <a:xfrm>
            <a:off x="1856910" y="1667923"/>
            <a:ext cx="612539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mn-ea"/>
                <a:cs typeface="Times New Roman" panose="02020603050405020304" pitchFamily="18" charset="0"/>
              </a:rPr>
              <a:t>CHÚC MỪNG</a:t>
            </a:r>
          </a:p>
        </p:txBody>
      </p:sp>
      <p:pic>
        <p:nvPicPr>
          <p:cNvPr id="31"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4" name="Google Shape;25;p4">
            <a:extLst>
              <a:ext uri="{FF2B5EF4-FFF2-40B4-BE49-F238E27FC236}">
                <a16:creationId xmlns:a16="http://schemas.microsoft.com/office/drawing/2014/main" id="{B005E363-0351-40A2-BE64-213C19254821}"/>
              </a:ext>
            </a:extLst>
          </p:cNvPr>
          <p:cNvSpPr/>
          <p:nvPr/>
        </p:nvSpPr>
        <p:spPr>
          <a:xfrm>
            <a:off x="310514" y="-1938"/>
            <a:ext cx="474960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blipFill>
            <a:blip r:embed="rId3"/>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3" name="Google Shape;24;p4">
            <a:extLst>
              <a:ext uri="{FF2B5EF4-FFF2-40B4-BE49-F238E27FC236}">
                <a16:creationId xmlns:a16="http://schemas.microsoft.com/office/drawing/2014/main" id="{5D004676-5387-4B72-B9D0-FECF05F8890F}"/>
              </a:ext>
            </a:extLst>
          </p:cNvPr>
          <p:cNvSpPr txBox="1">
            <a:spLocks/>
          </p:cNvSpPr>
          <p:nvPr/>
        </p:nvSpPr>
        <p:spPr>
          <a:xfrm>
            <a:off x="9227471" y="4754841"/>
            <a:ext cx="548700" cy="393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9pPr>
          </a:lstStyle>
          <a:p>
            <a:pPr algn="r"/>
            <a:fld id="{00000000-1234-1234-1234-123412341234}" type="slidenum">
              <a:rPr lang="en" smtClean="0">
                <a:latin typeface="Times New Roman" panose="02020603050405020304" pitchFamily="18" charset="0"/>
                <a:cs typeface="Times New Roman" panose="02020603050405020304" pitchFamily="18" charset="0"/>
              </a:rPr>
              <a:pPr algn="r"/>
              <a:t>2</a:t>
            </a:fld>
            <a:endParaRPr lang="en">
              <a:latin typeface="Times New Roman" panose="02020603050405020304" pitchFamily="18" charset="0"/>
              <a:cs typeface="Times New Roman" panose="02020603050405020304" pitchFamily="18" charset="0"/>
            </a:endParaRPr>
          </a:p>
        </p:txBody>
      </p:sp>
      <p:sp>
        <p:nvSpPr>
          <p:cNvPr id="68" name="Google Shape;2765;p72">
            <a:extLst>
              <a:ext uri="{FF2B5EF4-FFF2-40B4-BE49-F238E27FC236}">
                <a16:creationId xmlns:a16="http://schemas.microsoft.com/office/drawing/2014/main" id="{02E33F1A-9248-4A86-A9FA-FBC627DD292F}"/>
              </a:ext>
            </a:extLst>
          </p:cNvPr>
          <p:cNvSpPr txBox="1">
            <a:spLocks noGrp="1"/>
          </p:cNvSpPr>
          <p:nvPr/>
        </p:nvSpPr>
        <p:spPr>
          <a:xfrm>
            <a:off x="4353509" y="1378832"/>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dirty="0" err="1">
                <a:solidFill>
                  <a:schemeClr val="tx1"/>
                </a:solidFill>
                <a:latin typeface="Times New Roman" panose="02020603050405020304" pitchFamily="18" charset="0"/>
                <a:cs typeface="Times New Roman" panose="02020603050405020304" pitchFamily="18" charset="0"/>
              </a:rPr>
              <a:t>Khởi</a:t>
            </a:r>
            <a:r>
              <a:rPr lang="en-US" sz="6000" dirty="0">
                <a:solidFill>
                  <a:schemeClr val="tx1"/>
                </a:solidFill>
                <a:latin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cs typeface="Times New Roman" panose="02020603050405020304" pitchFamily="18" charset="0"/>
              </a:rPr>
              <a:t>động</a:t>
            </a:r>
            <a:endParaRPr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261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72653" y="3313105"/>
            <a:ext cx="4495800" cy="1077218"/>
          </a:xfrm>
          <a:prstGeom prst="rect">
            <a:avLst/>
          </a:prstGeom>
          <a:noFill/>
        </p:spPr>
        <p:txBody>
          <a:bodyPr wrap="square" rtlCol="0">
            <a:spAutoFit/>
          </a:bodyPr>
          <a:lstStyle/>
          <a:p>
            <a:pPr algn="just"/>
            <a:r>
              <a:rPr lang="en-US" sz="3200" kern="100">
                <a:latin typeface="Times New Roman" panose="02020603050405020304" pitchFamily="18" charset="0"/>
                <a:cs typeface="Times New Roman" panose="02020603050405020304" pitchFamily="18" charset="0"/>
              </a:rPr>
              <a:t>Câu 1: Bút danh Nam Cao có ý nghĩa như thế nào?</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3228216" y="594895"/>
            <a:ext cx="3124200" cy="1015663"/>
          </a:xfrm>
          <a:prstGeom prst="rect">
            <a:avLst/>
          </a:prstGeom>
          <a:noFill/>
        </p:spPr>
        <p:txBody>
          <a:bodyPr wrap="square" rtlCol="0">
            <a:spAutoFit/>
          </a:bodyPr>
          <a:lstStyle/>
          <a:p>
            <a:pPr algn="just"/>
            <a:r>
              <a:rPr lang="en-US" sz="2000" b="1" kern="100">
                <a:solidFill>
                  <a:schemeClr val="tx1"/>
                </a:solidFill>
                <a:latin typeface="Times New Roman" panose="02020603050405020304" pitchFamily="18" charset="0"/>
                <a:cs typeface="Times New Roman" panose="02020603050405020304" pitchFamily="18" charset="0"/>
              </a:rPr>
              <a:t>Ghép hai chữ đầu của hai địa danh huyện Nam Sang và tổng Cao Đà</a:t>
            </a:r>
            <a:endParaRPr lang="en-US" sz="1800" b="1" kern="10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30123" y="3047623"/>
            <a:ext cx="4709170" cy="1815882"/>
          </a:xfrm>
          <a:prstGeom prst="rect">
            <a:avLst/>
          </a:prstGeom>
          <a:noFill/>
        </p:spPr>
        <p:txBody>
          <a:bodyPr wrap="square" rtlCol="0">
            <a:spAutoFit/>
          </a:bodyPr>
          <a:lstStyle/>
          <a:p>
            <a:pPr lvl="0" algn="ctr">
              <a:buClrTx/>
            </a:pPr>
            <a:r>
              <a:rPr lang="en-US" sz="2800" kern="100">
                <a:latin typeface="Times New Roman" panose="02020603050405020304" pitchFamily="18" charset="0"/>
                <a:cs typeface="Times New Roman" panose="02020603050405020304" pitchFamily="18" charset="0"/>
              </a:rPr>
              <a:t>Câu 2: Nam Cao từng phải sống lay lắt, chật vật bằng nghề viết văn và làm gia sư. Đúng hay sai?</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3184273" y="813290"/>
            <a:ext cx="3124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tx1"/>
                </a:solidFill>
                <a:latin typeface="Times New Roman" panose="02020603050405020304" pitchFamily="18" charset="0"/>
                <a:ea typeface="+mn-ea"/>
                <a:cs typeface="Times New Roman" panose="02020603050405020304" pitchFamily="18" charset="0"/>
              </a:rPr>
              <a:t>Đúng</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23797" y="3213676"/>
            <a:ext cx="4921821" cy="1200329"/>
          </a:xfrm>
          <a:prstGeom prst="rect">
            <a:avLst/>
          </a:prstGeom>
          <a:noFill/>
        </p:spPr>
        <p:txBody>
          <a:bodyPr wrap="square" rtlCol="0">
            <a:spAutoFit/>
          </a:bodyPr>
          <a:lstStyle/>
          <a:p>
            <a:pPr algn="just"/>
            <a:r>
              <a:rPr lang="en-US" sz="2400" b="1" kern="100">
                <a:latin typeface="Times New Roman" panose="02020603050405020304" pitchFamily="18" charset="0"/>
                <a:cs typeface="Times New Roman" panose="02020603050405020304" pitchFamily="18" charset="0"/>
              </a:rPr>
              <a:t>Câu 3: “Người tri thức trung thực đến vô ngần” là lời nhận xét của ai dành cho Nam Cao?</a:t>
            </a:r>
            <a:endParaRPr lang="en-US" sz="2000" b="1"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3184273" y="775394"/>
            <a:ext cx="3124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Tô</a:t>
            </a:r>
            <a:r>
              <a:rPr kumimoji="0" lang="en-US" sz="3200" b="1"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Hoài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4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496"/>
            <a:ext cx="4495800" cy="1200329"/>
          </a:xfrm>
          <a:prstGeom prst="rect">
            <a:avLst/>
          </a:prstGeom>
          <a:noFill/>
        </p:spPr>
        <p:txBody>
          <a:bodyPr wrap="square" rtlCol="0">
            <a:spAutoFit/>
          </a:bodyPr>
          <a:lstStyle/>
          <a:p>
            <a:pPr algn="just"/>
            <a:r>
              <a:rPr lang="en-US" sz="2400" kern="100">
                <a:latin typeface="Times New Roman" panose="02020603050405020304" pitchFamily="18" charset="0"/>
                <a:cs typeface="Times New Roman" panose="02020603050405020304" pitchFamily="18" charset="0"/>
              </a:rPr>
              <a:t>Câu 4: Trong cuộc đời cầm bút, Nam Cao có quan niệm “viết đã rồi hãy sống”. Đúng hay sai?</a:t>
            </a:r>
            <a:endParaRPr lang="en-US" sz="20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3184273" y="756472"/>
            <a:ext cx="3124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Sai</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72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64186" y="3093781"/>
            <a:ext cx="5372100" cy="1323439"/>
          </a:xfrm>
          <a:prstGeom prst="rect">
            <a:avLst/>
          </a:prstGeom>
          <a:noFill/>
        </p:spPr>
        <p:txBody>
          <a:bodyPr wrap="square" rtlCol="0">
            <a:spAutoFit/>
          </a:bodyPr>
          <a:lstStyle/>
          <a:p>
            <a:pPr algn="just"/>
            <a:r>
              <a:rPr lang="en-US" sz="1600" kern="100">
                <a:latin typeface="Times New Roman" panose="02020603050405020304" pitchFamily="18" charset="0"/>
                <a:cs typeface="Times New Roman" panose="02020603050405020304" pitchFamily="18" charset="0"/>
              </a:rPr>
              <a:t>Câu 5: Điền từ còn thiếu vào câu sau:“Văn chương không cần đến những người thợ khéo tay, làm theo một vài kiểu mẫu đưa cho. Văn chương chỉ dung nạp những người biết đào sâu, biết tìm tòi, khơi những nguồn chưa ai khơi và … những cái gì chưa có” đã đề cập đến tính gì của quá trình sáng tác?</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TextBox 10"/>
          <p:cNvSpPr txBox="1"/>
          <p:nvPr/>
        </p:nvSpPr>
        <p:spPr>
          <a:xfrm>
            <a:off x="3184273" y="793105"/>
            <a:ext cx="3124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tạo</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56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480059"/>
            <a:ext cx="3124200" cy="1384995"/>
          </a:xfrm>
          <a:prstGeom prst="rect">
            <a:avLst/>
          </a:prstGeom>
          <a:noFill/>
        </p:spPr>
        <p:txBody>
          <a:bodyPr wrap="square" rtlCol="0">
            <a:spAutoFit/>
          </a:bodyPr>
          <a:lstStyle/>
          <a:p>
            <a:pPr algn="just"/>
            <a:r>
              <a:rPr lang="en-US" sz="2800" kern="100">
                <a:latin typeface="Times New Roman" panose="02020603050405020304" pitchFamily="18" charset="0"/>
                <a:cs typeface="Times New Roman" panose="02020603050405020304" pitchFamily="18" charset="0"/>
              </a:rPr>
              <a:t>Người trí thức nghèo và người nông dân nghèo</a:t>
            </a:r>
            <a:endParaRPr lang="en-US" sz="2400"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337075"/>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3181350"/>
            <a:ext cx="4495800" cy="1384995"/>
          </a:xfrm>
          <a:prstGeom prst="rect">
            <a:avLst/>
          </a:prstGeom>
          <a:noFill/>
        </p:spPr>
        <p:txBody>
          <a:bodyPr wrap="square" rtlCol="0">
            <a:spAutoFit/>
          </a:bodyPr>
          <a:lstStyle/>
          <a:p>
            <a:pPr algn="just"/>
            <a:r>
              <a:rPr lang="en-US" sz="2800" kern="100">
                <a:latin typeface="Times New Roman" panose="02020603050405020304" pitchFamily="18" charset="0"/>
                <a:cs typeface="Times New Roman" panose="02020603050405020304" pitchFamily="18" charset="0"/>
              </a:rPr>
              <a:t>Câu 1: Trước Cách mạng, Nam Cao tập trung vào hai đề tài nào?</a:t>
            </a:r>
            <a:endParaRPr lang="en-US" sz="2400"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0"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28216" y="653890"/>
            <a:ext cx="3124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Sai</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337075"/>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3181350"/>
            <a:ext cx="4495800" cy="1384995"/>
          </a:xfrm>
          <a:prstGeom prst="rect">
            <a:avLst/>
          </a:prstGeom>
          <a:noFill/>
        </p:spPr>
        <p:txBody>
          <a:bodyPr wrap="square" rtlCol="0">
            <a:spAutoFit/>
          </a:bodyPr>
          <a:lstStyle/>
          <a:p>
            <a:pPr algn="just"/>
            <a:r>
              <a:rPr lang="en-US" sz="2800" kern="100">
                <a:latin typeface="Times New Roman" panose="02020603050405020304" pitchFamily="18" charset="0"/>
                <a:cs typeface="Times New Roman" panose="02020603050405020304" pitchFamily="18" charset="0"/>
              </a:rPr>
              <a:t>Câu 2: Nam Cao có quan điểm “Nghệ thuật vị nghệ thuật”. Đúng hay sai?</a:t>
            </a:r>
            <a:endParaRPr lang="en-US" sz="2400"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0"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184273" y="670503"/>
            <a:ext cx="3124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Trăng</a:t>
            </a:r>
            <a:r>
              <a:rPr kumimoji="0" lang="en-US" sz="2800" b="0" i="0" u="none" strike="noStrike" kern="1200" cap="none" spc="0" normalizeH="0" noProof="0">
                <a:ln>
                  <a:noFill/>
                </a:ln>
                <a:solidFill>
                  <a:schemeClr val="tx1"/>
                </a:solidFill>
                <a:effectLst/>
                <a:uLnTx/>
                <a:uFillTx/>
                <a:latin typeface="Times New Roman" panose="02020603050405020304" pitchFamily="18" charset="0"/>
                <a:ea typeface="+mn-ea"/>
                <a:cs typeface="Times New Roman" panose="02020603050405020304" pitchFamily="18" charset="0"/>
              </a:rPr>
              <a:t> sáng, đời thừa, Sống mòn…</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337075"/>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800" y="3181350"/>
            <a:ext cx="4495800" cy="1384995"/>
          </a:xfrm>
          <a:prstGeom prst="rect">
            <a:avLst/>
          </a:prstGeom>
          <a:noFill/>
        </p:spPr>
        <p:txBody>
          <a:bodyPr wrap="square" rtlCol="0">
            <a:spAutoFit/>
          </a:bodyPr>
          <a:lstStyle/>
          <a:p>
            <a:pPr algn="just"/>
            <a:r>
              <a:rPr lang="en-US" sz="2800" kern="100">
                <a:latin typeface="Times New Roman" panose="02020603050405020304" pitchFamily="18" charset="0"/>
                <a:cs typeface="Times New Roman" panose="02020603050405020304" pitchFamily="18" charset="0"/>
              </a:rPr>
              <a:t>Câu 3: Kể tên 2 tác phẩm thuộc đề tài người trí thức nghèo của Nam Cao?</a:t>
            </a:r>
            <a:endParaRPr lang="en-US" sz="2400"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0"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14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480059"/>
            <a:ext cx="3124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Lang Rận</a:t>
            </a:r>
            <a:r>
              <a:rPr lang="en-US" sz="2800" kern="1200">
                <a:solidFill>
                  <a:schemeClr val="tx1"/>
                </a:solidFill>
                <a:latin typeface="Times New Roman" panose="02020603050405020304" pitchFamily="18" charset="0"/>
                <a:ea typeface="+mn-ea"/>
                <a:cs typeface="Times New Roman" panose="02020603050405020304" pitchFamily="18" charset="0"/>
              </a:rPr>
              <a:t>, Một bữa no, Lão Hạc…</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337075"/>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47799" y="3181350"/>
            <a:ext cx="4772247" cy="1384995"/>
          </a:xfrm>
          <a:prstGeom prst="rect">
            <a:avLst/>
          </a:prstGeom>
          <a:noFill/>
        </p:spPr>
        <p:txBody>
          <a:bodyPr wrap="square" rtlCol="0">
            <a:spAutoFit/>
          </a:bodyPr>
          <a:lstStyle/>
          <a:p>
            <a:pPr lvl="0" algn="ctr">
              <a:buClrTx/>
            </a:pPr>
            <a:r>
              <a:rPr lang="en-US" sz="2800" kern="100" dirty="0" err="1">
                <a:latin typeface="Times New Roman" panose="02020603050405020304" pitchFamily="18" charset="0"/>
                <a:cs typeface="Times New Roman" panose="02020603050405020304" pitchFamily="18" charset="0"/>
              </a:rPr>
              <a:t>Câu</a:t>
            </a:r>
            <a:r>
              <a:rPr lang="en-US" sz="2800" kern="100" dirty="0">
                <a:latin typeface="Times New Roman" panose="02020603050405020304" pitchFamily="18" charset="0"/>
                <a:cs typeface="Times New Roman" panose="02020603050405020304" pitchFamily="18" charset="0"/>
              </a:rPr>
              <a:t> </a:t>
            </a:r>
            <a:r>
              <a:rPr lang="en-US" sz="2800" kern="100" dirty="0" smtClean="0">
                <a:latin typeface="Times New Roman" panose="02020603050405020304" pitchFamily="18" charset="0"/>
                <a:cs typeface="Times New Roman" panose="02020603050405020304" pitchFamily="18" charset="0"/>
              </a:rPr>
              <a:t>4: </a:t>
            </a:r>
            <a:r>
              <a:rPr lang="en-US" sz="2800" kern="100" dirty="0" err="1">
                <a:latin typeface="Times New Roman" panose="02020603050405020304" pitchFamily="18" charset="0"/>
                <a:cs typeface="Times New Roman" panose="02020603050405020304" pitchFamily="18" charset="0"/>
              </a:rPr>
              <a:t>Kể</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tên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hai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tác</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phẩm</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thuộc</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đề</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tài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người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nông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dân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nghèo</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của</a:t>
            </a:r>
            <a:r>
              <a:rPr lang="en-US" sz="2800" kern="100" dirty="0">
                <a:latin typeface="Times New Roman" panose="02020603050405020304" pitchFamily="18" charset="0"/>
                <a:cs typeface="Times New Roman" panose="02020603050405020304" pitchFamily="18" charset="0"/>
              </a:rPr>
              <a:t> Nam Cao</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0"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2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88"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480059"/>
            <a:ext cx="3124200" cy="1015663"/>
          </a:xfrm>
          <a:prstGeom prst="rect">
            <a:avLst/>
          </a:prstGeom>
          <a:noFill/>
        </p:spPr>
        <p:txBody>
          <a:bodyPr wrap="square" rtlCol="0">
            <a:spAutoFit/>
          </a:bodyPr>
          <a:lstStyle/>
          <a:p>
            <a:pPr lvl="0" algn="ctr">
              <a:buClrTx/>
            </a:pPr>
            <a:r>
              <a:rPr lang="en-US" sz="2000" kern="100">
                <a:latin typeface="Times New Roman" panose="02020603050405020304" pitchFamily="18" charset="0"/>
                <a:cs typeface="Times New Roman" panose="02020603050405020304" pitchFamily="18" charset="0"/>
              </a:rPr>
              <a:t>Dở say dở tỉnh, dở khóc dở cười, mấp mé ranh giới giữa thiện với ác, hiền với dữ</a:t>
            </a:r>
            <a:endPar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337075"/>
            <a:ext cx="6507147" cy="344939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462873" y="3110547"/>
            <a:ext cx="4495800" cy="1631216"/>
          </a:xfrm>
          <a:prstGeom prst="rect">
            <a:avLst/>
          </a:prstGeom>
          <a:noFill/>
        </p:spPr>
        <p:txBody>
          <a:bodyPr wrap="square" rtlCol="0">
            <a:spAutoFit/>
          </a:bodyPr>
          <a:lstStyle/>
          <a:p>
            <a:pPr algn="just"/>
            <a:r>
              <a:rPr lang="en-US" sz="2000" kern="100">
                <a:latin typeface="Times New Roman" panose="02020603050405020304" pitchFamily="18" charset="0"/>
                <a:cs typeface="Times New Roman" panose="02020603050405020304" pitchFamily="18" charset="0"/>
              </a:rPr>
              <a:t>Câu 5: Nam Cao đặc biệt sắc sảo trong việc phân tích và diễn tả những quá trình tâm lí phức tạp, những hiện tượng lưỡng tính. Em hãy kể tên một vài hiện tượng đó?</a:t>
            </a:r>
            <a:endParaRPr lang="en-US" sz="1800"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0"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1"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3000" b="-83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67B457-2C15-45CB-88E8-EC542EDA80FA}"/>
              </a:ext>
            </a:extLst>
          </p:cNvPr>
          <p:cNvPicPr>
            <a:picLocks noChangeAspect="1"/>
          </p:cNvPicPr>
          <p:nvPr/>
        </p:nvPicPr>
        <p:blipFill>
          <a:blip r:embed="rId6"/>
          <a:stretch>
            <a:fillRect/>
          </a:stretch>
        </p:blipFill>
        <p:spPr>
          <a:xfrm>
            <a:off x="0" y="1255"/>
            <a:ext cx="9144000" cy="5140990"/>
          </a:xfrm>
          <a:prstGeom prst="rect">
            <a:avLst/>
          </a:prstGeom>
        </p:spPr>
      </p:pic>
      <p:sp>
        <p:nvSpPr>
          <p:cNvPr id="13" name="Cau 1"/>
          <p:cNvSpPr/>
          <p:nvPr/>
        </p:nvSpPr>
        <p:spPr>
          <a:xfrm>
            <a:off x="-19215" y="542608"/>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1</a:t>
            </a:r>
          </a:p>
        </p:txBody>
      </p:sp>
      <p:sp>
        <p:nvSpPr>
          <p:cNvPr id="14" name="bang-cau-hoi"/>
          <p:cNvSpPr/>
          <p:nvPr/>
        </p:nvSpPr>
        <p:spPr>
          <a:xfrm>
            <a:off x="678757"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Câu 1: Tác giả của tiểu thuyết “Tắt đèn” là ai?</a:t>
            </a:r>
          </a:p>
        </p:txBody>
      </p:sp>
      <p:sp>
        <p:nvSpPr>
          <p:cNvPr id="35" name="tu-khoa"/>
          <p:cNvSpPr/>
          <p:nvPr/>
        </p:nvSpPr>
        <p:spPr>
          <a:xfrm>
            <a:off x="2872559" y="38300"/>
            <a:ext cx="1207065" cy="523505"/>
          </a:xfrm>
          <a:prstGeom prst="down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Từ</a:t>
            </a:r>
            <a:r>
              <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1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khóa</a:t>
            </a: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4" name="Cau 1"/>
          <p:cNvSpPr/>
          <p:nvPr/>
        </p:nvSpPr>
        <p:spPr>
          <a:xfrm>
            <a:off x="-20502" y="955817"/>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2</a:t>
            </a:r>
          </a:p>
        </p:txBody>
      </p:sp>
      <p:sp>
        <p:nvSpPr>
          <p:cNvPr id="45" name="bang-cau-hoi"/>
          <p:cNvSpPr/>
          <p:nvPr/>
        </p:nvSpPr>
        <p:spPr>
          <a:xfrm>
            <a:off x="631762"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1800">
                <a:latin typeface="Times New Roman" panose="02020603050405020304" pitchFamily="18" charset="0"/>
                <a:cs typeface="Times New Roman" panose="02020603050405020304" pitchFamily="18" charset="0"/>
              </a:rPr>
              <a:t>Câu 2: Đây là thể loại nào: “Là tác phẩm tự sự cỡ nhỏ, thường tập trung vào một tình huống, một chủ đề nhất định”</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Cau 1"/>
          <p:cNvSpPr/>
          <p:nvPr/>
        </p:nvSpPr>
        <p:spPr>
          <a:xfrm>
            <a:off x="-20502" y="1330140"/>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3</a:t>
            </a:r>
          </a:p>
        </p:txBody>
      </p:sp>
      <p:sp>
        <p:nvSpPr>
          <p:cNvPr id="47" name="bang-cau-hoi"/>
          <p:cNvSpPr/>
          <p:nvPr/>
        </p:nvSpPr>
        <p:spPr>
          <a:xfrm>
            <a:off x="694423"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Câu 3: Đây là thành ngữ chỉ những kẻ côn đồ hung ác, không còn tính người?</a:t>
            </a:r>
          </a:p>
        </p:txBody>
      </p:sp>
      <p:sp>
        <p:nvSpPr>
          <p:cNvPr id="48" name="Cau 1"/>
          <p:cNvSpPr/>
          <p:nvPr/>
        </p:nvSpPr>
        <p:spPr>
          <a:xfrm>
            <a:off x="-20502" y="1734245"/>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4</a:t>
            </a:r>
          </a:p>
        </p:txBody>
      </p:sp>
      <p:sp>
        <p:nvSpPr>
          <p:cNvPr id="49" name="bang-cau-hoi"/>
          <p:cNvSpPr/>
          <p:nvPr/>
        </p:nvSpPr>
        <p:spPr>
          <a:xfrm>
            <a:off x="710088"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endParaRPr lang="en-US" sz="2800" b="1">
              <a:solidFill>
                <a:prstClr val="white"/>
              </a:solidFill>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Câu 4: Đây là đề tài quen thuộc của văn học Việt Nam giai đoạn 1930-1945?</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50" name="Cau 1"/>
          <p:cNvSpPr/>
          <p:nvPr/>
        </p:nvSpPr>
        <p:spPr>
          <a:xfrm>
            <a:off x="-20502" y="2133268"/>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5</a:t>
            </a:r>
          </a:p>
        </p:txBody>
      </p:sp>
      <p:sp>
        <p:nvSpPr>
          <p:cNvPr id="51" name="bang-cau-hoi"/>
          <p:cNvSpPr/>
          <p:nvPr/>
        </p:nvSpPr>
        <p:spPr>
          <a:xfrm>
            <a:off x="647427"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1800">
                <a:latin typeface="Times New Roman" panose="02020603050405020304" pitchFamily="18" charset="0"/>
                <a:cs typeface="Times New Roman" panose="02020603050405020304" pitchFamily="18" charset="0"/>
              </a:rPr>
              <a:t>Câu 5: Ngày 27/7 hàng năm là ngày gì ở nước ta?</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4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52" name="Cau 1"/>
          <p:cNvSpPr/>
          <p:nvPr/>
        </p:nvSpPr>
        <p:spPr>
          <a:xfrm>
            <a:off x="-20502" y="2546477"/>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6</a:t>
            </a:r>
          </a:p>
        </p:txBody>
      </p:sp>
      <p:sp>
        <p:nvSpPr>
          <p:cNvPr id="53" name="bang-cau-hoi"/>
          <p:cNvSpPr/>
          <p:nvPr/>
        </p:nvSpPr>
        <p:spPr>
          <a:xfrm>
            <a:off x="647427" y="4418333"/>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1800">
                <a:latin typeface="Times New Roman" panose="02020603050405020304" pitchFamily="18" charset="0"/>
                <a:cs typeface="Times New Roman" panose="02020603050405020304" pitchFamily="18" charset="0"/>
              </a:rPr>
              <a:t>Câu 6: Nhà thơ nào được GS Nguyễn Đăng Mạnh đánh giá là “Nhà thơ của lẽ sống cách mạng”?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Rounded Corners 7">
            <a:hlinkClick r:id="rId7" action="ppaction://hlinksldjump"/>
            <a:extLst>
              <a:ext uri="{FF2B5EF4-FFF2-40B4-BE49-F238E27FC236}">
                <a16:creationId xmlns:a16="http://schemas.microsoft.com/office/drawing/2014/main" id="{428C48CD-1268-4BA9-BC93-26F942ED8047}"/>
              </a:ext>
            </a:extLst>
          </p:cNvPr>
          <p:cNvSpPr/>
          <p:nvPr/>
        </p:nvSpPr>
        <p:spPr>
          <a:xfrm>
            <a:off x="8085156" y="4677488"/>
            <a:ext cx="1021073" cy="414212"/>
          </a:xfrm>
          <a:prstGeom prst="round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rPr>
              <a:t>Bài mới</a:t>
            </a:r>
          </a:p>
        </p:txBody>
      </p:sp>
      <p:sp>
        <p:nvSpPr>
          <p:cNvPr id="131" name="Cau 1">
            <a:extLst>
              <a:ext uri="{FF2B5EF4-FFF2-40B4-BE49-F238E27FC236}">
                <a16:creationId xmlns:a16="http://schemas.microsoft.com/office/drawing/2014/main" id="{AAD3303D-EF1D-45B0-A855-C9B719889419}"/>
              </a:ext>
            </a:extLst>
          </p:cNvPr>
          <p:cNvSpPr/>
          <p:nvPr/>
        </p:nvSpPr>
        <p:spPr>
          <a:xfrm>
            <a:off x="-20502" y="2941226"/>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 7</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32" name="bang-cau-hoi">
            <a:extLst>
              <a:ext uri="{FF2B5EF4-FFF2-40B4-BE49-F238E27FC236}">
                <a16:creationId xmlns:a16="http://schemas.microsoft.com/office/drawing/2014/main" id="{C8FE59C5-218F-43C3-9685-DA135BE5F6F4}"/>
              </a:ext>
            </a:extLst>
          </p:cNvPr>
          <p:cNvSpPr/>
          <p:nvPr/>
        </p:nvSpPr>
        <p:spPr>
          <a:xfrm>
            <a:off x="675284" y="4412271"/>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1800">
                <a:latin typeface="Times New Roman" panose="02020603050405020304" pitchFamily="18" charset="0"/>
                <a:cs typeface="Times New Roman" panose="02020603050405020304" pitchFamily="18" charset="0"/>
              </a:rPr>
              <a:t>Câu 7: Bậc học THCS hiện nay tương ứng với bậc học nào thời Pháp thuộc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 </a:t>
            </a:r>
          </a:p>
        </p:txBody>
      </p:sp>
      <p:graphicFrame>
        <p:nvGraphicFramePr>
          <p:cNvPr id="2" name="Table 3">
            <a:extLst>
              <a:ext uri="{FF2B5EF4-FFF2-40B4-BE49-F238E27FC236}">
                <a16:creationId xmlns:a16="http://schemas.microsoft.com/office/drawing/2014/main" id="{EAF3B3EA-53F5-41E7-BC08-2E4E1DD0A9CC}"/>
              </a:ext>
            </a:extLst>
          </p:cNvPr>
          <p:cNvGraphicFramePr>
            <a:graphicFrameLocks noGrp="1"/>
          </p:cNvGraphicFramePr>
          <p:nvPr>
            <p:extLst>
              <p:ext uri="{D42A27DB-BD31-4B8C-83A1-F6EECF244321}">
                <p14:modId xmlns:p14="http://schemas.microsoft.com/office/powerpoint/2010/main" val="2645936155"/>
              </p:ext>
            </p:extLst>
          </p:nvPr>
        </p:nvGraphicFramePr>
        <p:xfrm>
          <a:off x="2137139" y="584977"/>
          <a:ext cx="3083448" cy="370840"/>
        </p:xfrm>
        <a:graphic>
          <a:graphicData uri="http://schemas.openxmlformats.org/drawingml/2006/table">
            <a:tbl>
              <a:tblPr firstRow="1" bandRow="1">
                <a:tableStyleId>{B06EEBED-DDB6-4168-9DBD-0B54F84764E0}</a:tableStyleId>
              </a:tblPr>
              <a:tblGrid>
                <a:gridCol w="385431">
                  <a:extLst>
                    <a:ext uri="{9D8B030D-6E8A-4147-A177-3AD203B41FA5}">
                      <a16:colId xmlns:a16="http://schemas.microsoft.com/office/drawing/2014/main" val="4050235694"/>
                    </a:ext>
                  </a:extLst>
                </a:gridCol>
                <a:gridCol w="385431">
                  <a:extLst>
                    <a:ext uri="{9D8B030D-6E8A-4147-A177-3AD203B41FA5}">
                      <a16:colId xmlns:a16="http://schemas.microsoft.com/office/drawing/2014/main" val="444856154"/>
                    </a:ext>
                  </a:extLst>
                </a:gridCol>
                <a:gridCol w="385431">
                  <a:extLst>
                    <a:ext uri="{9D8B030D-6E8A-4147-A177-3AD203B41FA5}">
                      <a16:colId xmlns:a16="http://schemas.microsoft.com/office/drawing/2014/main" val="1838228176"/>
                    </a:ext>
                  </a:extLst>
                </a:gridCol>
                <a:gridCol w="385431">
                  <a:extLst>
                    <a:ext uri="{9D8B030D-6E8A-4147-A177-3AD203B41FA5}">
                      <a16:colId xmlns:a16="http://schemas.microsoft.com/office/drawing/2014/main" val="1296737125"/>
                    </a:ext>
                  </a:extLst>
                </a:gridCol>
                <a:gridCol w="385431">
                  <a:extLst>
                    <a:ext uri="{9D8B030D-6E8A-4147-A177-3AD203B41FA5}">
                      <a16:colId xmlns:a16="http://schemas.microsoft.com/office/drawing/2014/main" val="1075971170"/>
                    </a:ext>
                  </a:extLst>
                </a:gridCol>
                <a:gridCol w="385431">
                  <a:extLst>
                    <a:ext uri="{9D8B030D-6E8A-4147-A177-3AD203B41FA5}">
                      <a16:colId xmlns:a16="http://schemas.microsoft.com/office/drawing/2014/main" val="479915638"/>
                    </a:ext>
                  </a:extLst>
                </a:gridCol>
                <a:gridCol w="385431">
                  <a:extLst>
                    <a:ext uri="{9D8B030D-6E8A-4147-A177-3AD203B41FA5}">
                      <a16:colId xmlns:a16="http://schemas.microsoft.com/office/drawing/2014/main" val="800585736"/>
                    </a:ext>
                  </a:extLst>
                </a:gridCol>
                <a:gridCol w="385431">
                  <a:extLst>
                    <a:ext uri="{9D8B030D-6E8A-4147-A177-3AD203B41FA5}">
                      <a16:colId xmlns:a16="http://schemas.microsoft.com/office/drawing/2014/main" val="3731151286"/>
                    </a:ext>
                  </a:extLst>
                </a:gridCol>
              </a:tblGrid>
              <a:tr h="370840">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1" name="Table 3">
            <a:extLst>
              <a:ext uri="{FF2B5EF4-FFF2-40B4-BE49-F238E27FC236}">
                <a16:creationId xmlns:a16="http://schemas.microsoft.com/office/drawing/2014/main" id="{9E7D83D7-D7D5-4BD5-8501-B40B4FAD456B}"/>
              </a:ext>
            </a:extLst>
          </p:cNvPr>
          <p:cNvGraphicFramePr>
            <a:graphicFrameLocks noGrp="1"/>
          </p:cNvGraphicFramePr>
          <p:nvPr>
            <p:extLst>
              <p:ext uri="{D42A27DB-BD31-4B8C-83A1-F6EECF244321}">
                <p14:modId xmlns:p14="http://schemas.microsoft.com/office/powerpoint/2010/main" val="1042873971"/>
              </p:ext>
            </p:extLst>
          </p:nvPr>
        </p:nvGraphicFramePr>
        <p:xfrm>
          <a:off x="2137139" y="578915"/>
          <a:ext cx="3083448" cy="370840"/>
        </p:xfrm>
        <a:graphic>
          <a:graphicData uri="http://schemas.openxmlformats.org/drawingml/2006/table">
            <a:tbl>
              <a:tblPr firstRow="1" bandRow="1">
                <a:tableStyleId>{B06EEBED-DDB6-4168-9DBD-0B54F84764E0}</a:tableStyleId>
              </a:tblPr>
              <a:tblGrid>
                <a:gridCol w="385431">
                  <a:extLst>
                    <a:ext uri="{9D8B030D-6E8A-4147-A177-3AD203B41FA5}">
                      <a16:colId xmlns:a16="http://schemas.microsoft.com/office/drawing/2014/main" val="4050235694"/>
                    </a:ext>
                  </a:extLst>
                </a:gridCol>
                <a:gridCol w="385431">
                  <a:extLst>
                    <a:ext uri="{9D8B030D-6E8A-4147-A177-3AD203B41FA5}">
                      <a16:colId xmlns:a16="http://schemas.microsoft.com/office/drawing/2014/main" val="444856154"/>
                    </a:ext>
                  </a:extLst>
                </a:gridCol>
                <a:gridCol w="385431">
                  <a:extLst>
                    <a:ext uri="{9D8B030D-6E8A-4147-A177-3AD203B41FA5}">
                      <a16:colId xmlns:a16="http://schemas.microsoft.com/office/drawing/2014/main" val="1838228176"/>
                    </a:ext>
                  </a:extLst>
                </a:gridCol>
                <a:gridCol w="385431">
                  <a:extLst>
                    <a:ext uri="{9D8B030D-6E8A-4147-A177-3AD203B41FA5}">
                      <a16:colId xmlns:a16="http://schemas.microsoft.com/office/drawing/2014/main" val="1296737125"/>
                    </a:ext>
                  </a:extLst>
                </a:gridCol>
                <a:gridCol w="385431">
                  <a:extLst>
                    <a:ext uri="{9D8B030D-6E8A-4147-A177-3AD203B41FA5}">
                      <a16:colId xmlns:a16="http://schemas.microsoft.com/office/drawing/2014/main" val="1075971170"/>
                    </a:ext>
                  </a:extLst>
                </a:gridCol>
                <a:gridCol w="385431">
                  <a:extLst>
                    <a:ext uri="{9D8B030D-6E8A-4147-A177-3AD203B41FA5}">
                      <a16:colId xmlns:a16="http://schemas.microsoft.com/office/drawing/2014/main" val="479915638"/>
                    </a:ext>
                  </a:extLst>
                </a:gridCol>
                <a:gridCol w="385431">
                  <a:extLst>
                    <a:ext uri="{9D8B030D-6E8A-4147-A177-3AD203B41FA5}">
                      <a16:colId xmlns:a16="http://schemas.microsoft.com/office/drawing/2014/main" val="800585736"/>
                    </a:ext>
                  </a:extLst>
                </a:gridCol>
                <a:gridCol w="385431">
                  <a:extLst>
                    <a:ext uri="{9D8B030D-6E8A-4147-A177-3AD203B41FA5}">
                      <a16:colId xmlns:a16="http://schemas.microsoft.com/office/drawing/2014/main" val="3731151286"/>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2" name="Table 3">
            <a:extLst>
              <a:ext uri="{FF2B5EF4-FFF2-40B4-BE49-F238E27FC236}">
                <a16:creationId xmlns:a16="http://schemas.microsoft.com/office/drawing/2014/main" id="{D73E6371-F98D-48A5-AADD-C1CFF7DC47ED}"/>
              </a:ext>
            </a:extLst>
          </p:cNvPr>
          <p:cNvGraphicFramePr>
            <a:graphicFrameLocks noGrp="1"/>
          </p:cNvGraphicFramePr>
          <p:nvPr>
            <p:extLst>
              <p:ext uri="{D42A27DB-BD31-4B8C-83A1-F6EECF244321}">
                <p14:modId xmlns:p14="http://schemas.microsoft.com/office/powerpoint/2010/main" val="1652761536"/>
              </p:ext>
            </p:extLst>
          </p:nvPr>
        </p:nvGraphicFramePr>
        <p:xfrm>
          <a:off x="2915091" y="961879"/>
          <a:ext cx="3838350" cy="370840"/>
        </p:xfrm>
        <a:graphic>
          <a:graphicData uri="http://schemas.openxmlformats.org/drawingml/2006/table">
            <a:tbl>
              <a:tblPr firstRow="1" bandRow="1">
                <a:tableStyleId>{B06EEBED-DDB6-4168-9DBD-0B54F84764E0}</a:tableStyleId>
              </a:tblPr>
              <a:tblGrid>
                <a:gridCol w="383835">
                  <a:extLst>
                    <a:ext uri="{9D8B030D-6E8A-4147-A177-3AD203B41FA5}">
                      <a16:colId xmlns:a16="http://schemas.microsoft.com/office/drawing/2014/main" val="4050235694"/>
                    </a:ext>
                  </a:extLst>
                </a:gridCol>
                <a:gridCol w="383835">
                  <a:extLst>
                    <a:ext uri="{9D8B030D-6E8A-4147-A177-3AD203B41FA5}">
                      <a16:colId xmlns:a16="http://schemas.microsoft.com/office/drawing/2014/main" val="444856154"/>
                    </a:ext>
                  </a:extLst>
                </a:gridCol>
                <a:gridCol w="383835">
                  <a:extLst>
                    <a:ext uri="{9D8B030D-6E8A-4147-A177-3AD203B41FA5}">
                      <a16:colId xmlns:a16="http://schemas.microsoft.com/office/drawing/2014/main" val="1838228176"/>
                    </a:ext>
                  </a:extLst>
                </a:gridCol>
                <a:gridCol w="383835">
                  <a:extLst>
                    <a:ext uri="{9D8B030D-6E8A-4147-A177-3AD203B41FA5}">
                      <a16:colId xmlns:a16="http://schemas.microsoft.com/office/drawing/2014/main" val="1296737125"/>
                    </a:ext>
                  </a:extLst>
                </a:gridCol>
                <a:gridCol w="383835">
                  <a:extLst>
                    <a:ext uri="{9D8B030D-6E8A-4147-A177-3AD203B41FA5}">
                      <a16:colId xmlns:a16="http://schemas.microsoft.com/office/drawing/2014/main" val="1075971170"/>
                    </a:ext>
                  </a:extLst>
                </a:gridCol>
                <a:gridCol w="383835">
                  <a:extLst>
                    <a:ext uri="{9D8B030D-6E8A-4147-A177-3AD203B41FA5}">
                      <a16:colId xmlns:a16="http://schemas.microsoft.com/office/drawing/2014/main" val="479915638"/>
                    </a:ext>
                  </a:extLst>
                </a:gridCol>
                <a:gridCol w="383835">
                  <a:extLst>
                    <a:ext uri="{9D8B030D-6E8A-4147-A177-3AD203B41FA5}">
                      <a16:colId xmlns:a16="http://schemas.microsoft.com/office/drawing/2014/main" val="800585736"/>
                    </a:ext>
                  </a:extLst>
                </a:gridCol>
                <a:gridCol w="383835">
                  <a:extLst>
                    <a:ext uri="{9D8B030D-6E8A-4147-A177-3AD203B41FA5}">
                      <a16:colId xmlns:a16="http://schemas.microsoft.com/office/drawing/2014/main" val="3731151286"/>
                    </a:ext>
                  </a:extLst>
                </a:gridCol>
                <a:gridCol w="383835">
                  <a:extLst>
                    <a:ext uri="{9D8B030D-6E8A-4147-A177-3AD203B41FA5}">
                      <a16:colId xmlns:a16="http://schemas.microsoft.com/office/drawing/2014/main" val="2019743618"/>
                    </a:ext>
                  </a:extLst>
                </a:gridCol>
                <a:gridCol w="383835">
                  <a:extLst>
                    <a:ext uri="{9D8B030D-6E8A-4147-A177-3AD203B41FA5}">
                      <a16:colId xmlns:a16="http://schemas.microsoft.com/office/drawing/2014/main" val="3513114767"/>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3" name="Table 3">
            <a:extLst>
              <a:ext uri="{FF2B5EF4-FFF2-40B4-BE49-F238E27FC236}">
                <a16:creationId xmlns:a16="http://schemas.microsoft.com/office/drawing/2014/main" id="{82710323-9672-4BFE-A6E0-5F790B90D645}"/>
              </a:ext>
            </a:extLst>
          </p:cNvPr>
          <p:cNvGraphicFramePr>
            <a:graphicFrameLocks noGrp="1"/>
          </p:cNvGraphicFramePr>
          <p:nvPr>
            <p:extLst>
              <p:ext uri="{D42A27DB-BD31-4B8C-83A1-F6EECF244321}">
                <p14:modId xmlns:p14="http://schemas.microsoft.com/office/powerpoint/2010/main" val="3412425678"/>
              </p:ext>
            </p:extLst>
          </p:nvPr>
        </p:nvGraphicFramePr>
        <p:xfrm>
          <a:off x="2915091" y="957308"/>
          <a:ext cx="3838350" cy="370840"/>
        </p:xfrm>
        <a:graphic>
          <a:graphicData uri="http://schemas.openxmlformats.org/drawingml/2006/table">
            <a:tbl>
              <a:tblPr firstRow="1" bandRow="1">
                <a:tableStyleId>{B06EEBED-DDB6-4168-9DBD-0B54F84764E0}</a:tableStyleId>
              </a:tblPr>
              <a:tblGrid>
                <a:gridCol w="383835">
                  <a:extLst>
                    <a:ext uri="{9D8B030D-6E8A-4147-A177-3AD203B41FA5}">
                      <a16:colId xmlns:a16="http://schemas.microsoft.com/office/drawing/2014/main" val="4050235694"/>
                    </a:ext>
                  </a:extLst>
                </a:gridCol>
                <a:gridCol w="383835">
                  <a:extLst>
                    <a:ext uri="{9D8B030D-6E8A-4147-A177-3AD203B41FA5}">
                      <a16:colId xmlns:a16="http://schemas.microsoft.com/office/drawing/2014/main" val="444856154"/>
                    </a:ext>
                  </a:extLst>
                </a:gridCol>
                <a:gridCol w="383835">
                  <a:extLst>
                    <a:ext uri="{9D8B030D-6E8A-4147-A177-3AD203B41FA5}">
                      <a16:colId xmlns:a16="http://schemas.microsoft.com/office/drawing/2014/main" val="1838228176"/>
                    </a:ext>
                  </a:extLst>
                </a:gridCol>
                <a:gridCol w="383835">
                  <a:extLst>
                    <a:ext uri="{9D8B030D-6E8A-4147-A177-3AD203B41FA5}">
                      <a16:colId xmlns:a16="http://schemas.microsoft.com/office/drawing/2014/main" val="1296737125"/>
                    </a:ext>
                  </a:extLst>
                </a:gridCol>
                <a:gridCol w="383835">
                  <a:extLst>
                    <a:ext uri="{9D8B030D-6E8A-4147-A177-3AD203B41FA5}">
                      <a16:colId xmlns:a16="http://schemas.microsoft.com/office/drawing/2014/main" val="1075971170"/>
                    </a:ext>
                  </a:extLst>
                </a:gridCol>
                <a:gridCol w="383835">
                  <a:extLst>
                    <a:ext uri="{9D8B030D-6E8A-4147-A177-3AD203B41FA5}">
                      <a16:colId xmlns:a16="http://schemas.microsoft.com/office/drawing/2014/main" val="479915638"/>
                    </a:ext>
                  </a:extLst>
                </a:gridCol>
                <a:gridCol w="383835">
                  <a:extLst>
                    <a:ext uri="{9D8B030D-6E8A-4147-A177-3AD203B41FA5}">
                      <a16:colId xmlns:a16="http://schemas.microsoft.com/office/drawing/2014/main" val="800585736"/>
                    </a:ext>
                  </a:extLst>
                </a:gridCol>
                <a:gridCol w="383835">
                  <a:extLst>
                    <a:ext uri="{9D8B030D-6E8A-4147-A177-3AD203B41FA5}">
                      <a16:colId xmlns:a16="http://schemas.microsoft.com/office/drawing/2014/main" val="3731151286"/>
                    </a:ext>
                  </a:extLst>
                </a:gridCol>
                <a:gridCol w="383835">
                  <a:extLst>
                    <a:ext uri="{9D8B030D-6E8A-4147-A177-3AD203B41FA5}">
                      <a16:colId xmlns:a16="http://schemas.microsoft.com/office/drawing/2014/main" val="2019743618"/>
                    </a:ext>
                  </a:extLst>
                </a:gridCol>
                <a:gridCol w="383835">
                  <a:extLst>
                    <a:ext uri="{9D8B030D-6E8A-4147-A177-3AD203B41FA5}">
                      <a16:colId xmlns:a16="http://schemas.microsoft.com/office/drawing/2014/main" val="3513114767"/>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4" name="Table 3">
            <a:extLst>
              <a:ext uri="{FF2B5EF4-FFF2-40B4-BE49-F238E27FC236}">
                <a16:creationId xmlns:a16="http://schemas.microsoft.com/office/drawing/2014/main" id="{7D5D7863-4468-4A9E-8F8E-71A1622F7F89}"/>
              </a:ext>
            </a:extLst>
          </p:cNvPr>
          <p:cNvGraphicFramePr>
            <a:graphicFrameLocks noGrp="1"/>
          </p:cNvGraphicFramePr>
          <p:nvPr>
            <p:extLst>
              <p:ext uri="{D42A27DB-BD31-4B8C-83A1-F6EECF244321}">
                <p14:modId xmlns:p14="http://schemas.microsoft.com/office/powerpoint/2010/main" val="3243441235"/>
              </p:ext>
            </p:extLst>
          </p:nvPr>
        </p:nvGraphicFramePr>
        <p:xfrm>
          <a:off x="2915091" y="1338139"/>
          <a:ext cx="5343478" cy="370840"/>
        </p:xfrm>
        <a:graphic>
          <a:graphicData uri="http://schemas.openxmlformats.org/drawingml/2006/table">
            <a:tbl>
              <a:tblPr firstRow="1" bandRow="1">
                <a:tableStyleId>{B06EEBED-DDB6-4168-9DBD-0B54F84764E0}</a:tableStyleId>
              </a:tblPr>
              <a:tblGrid>
                <a:gridCol w="381677">
                  <a:extLst>
                    <a:ext uri="{9D8B030D-6E8A-4147-A177-3AD203B41FA5}">
                      <a16:colId xmlns:a16="http://schemas.microsoft.com/office/drawing/2014/main" val="4050235694"/>
                    </a:ext>
                  </a:extLst>
                </a:gridCol>
                <a:gridCol w="381677">
                  <a:extLst>
                    <a:ext uri="{9D8B030D-6E8A-4147-A177-3AD203B41FA5}">
                      <a16:colId xmlns:a16="http://schemas.microsoft.com/office/drawing/2014/main" val="444856154"/>
                    </a:ext>
                  </a:extLst>
                </a:gridCol>
                <a:gridCol w="381677">
                  <a:extLst>
                    <a:ext uri="{9D8B030D-6E8A-4147-A177-3AD203B41FA5}">
                      <a16:colId xmlns:a16="http://schemas.microsoft.com/office/drawing/2014/main" val="1838228176"/>
                    </a:ext>
                  </a:extLst>
                </a:gridCol>
                <a:gridCol w="381677">
                  <a:extLst>
                    <a:ext uri="{9D8B030D-6E8A-4147-A177-3AD203B41FA5}">
                      <a16:colId xmlns:a16="http://schemas.microsoft.com/office/drawing/2014/main" val="1296737125"/>
                    </a:ext>
                  </a:extLst>
                </a:gridCol>
                <a:gridCol w="381677">
                  <a:extLst>
                    <a:ext uri="{9D8B030D-6E8A-4147-A177-3AD203B41FA5}">
                      <a16:colId xmlns:a16="http://schemas.microsoft.com/office/drawing/2014/main" val="1075971170"/>
                    </a:ext>
                  </a:extLst>
                </a:gridCol>
                <a:gridCol w="381677">
                  <a:extLst>
                    <a:ext uri="{9D8B030D-6E8A-4147-A177-3AD203B41FA5}">
                      <a16:colId xmlns:a16="http://schemas.microsoft.com/office/drawing/2014/main" val="479915638"/>
                    </a:ext>
                  </a:extLst>
                </a:gridCol>
                <a:gridCol w="381677">
                  <a:extLst>
                    <a:ext uri="{9D8B030D-6E8A-4147-A177-3AD203B41FA5}">
                      <a16:colId xmlns:a16="http://schemas.microsoft.com/office/drawing/2014/main" val="800585736"/>
                    </a:ext>
                  </a:extLst>
                </a:gridCol>
                <a:gridCol w="381677">
                  <a:extLst>
                    <a:ext uri="{9D8B030D-6E8A-4147-A177-3AD203B41FA5}">
                      <a16:colId xmlns:a16="http://schemas.microsoft.com/office/drawing/2014/main" val="3731151286"/>
                    </a:ext>
                  </a:extLst>
                </a:gridCol>
                <a:gridCol w="381677">
                  <a:extLst>
                    <a:ext uri="{9D8B030D-6E8A-4147-A177-3AD203B41FA5}">
                      <a16:colId xmlns:a16="http://schemas.microsoft.com/office/drawing/2014/main" val="2019743618"/>
                    </a:ext>
                  </a:extLst>
                </a:gridCol>
                <a:gridCol w="381677">
                  <a:extLst>
                    <a:ext uri="{9D8B030D-6E8A-4147-A177-3AD203B41FA5}">
                      <a16:colId xmlns:a16="http://schemas.microsoft.com/office/drawing/2014/main" val="3513114767"/>
                    </a:ext>
                  </a:extLst>
                </a:gridCol>
                <a:gridCol w="381677">
                  <a:extLst>
                    <a:ext uri="{9D8B030D-6E8A-4147-A177-3AD203B41FA5}">
                      <a16:colId xmlns:a16="http://schemas.microsoft.com/office/drawing/2014/main" val="2288004684"/>
                    </a:ext>
                  </a:extLst>
                </a:gridCol>
                <a:gridCol w="381677">
                  <a:extLst>
                    <a:ext uri="{9D8B030D-6E8A-4147-A177-3AD203B41FA5}">
                      <a16:colId xmlns:a16="http://schemas.microsoft.com/office/drawing/2014/main" val="1625752419"/>
                    </a:ext>
                  </a:extLst>
                </a:gridCol>
                <a:gridCol w="381677">
                  <a:extLst>
                    <a:ext uri="{9D8B030D-6E8A-4147-A177-3AD203B41FA5}">
                      <a16:colId xmlns:a16="http://schemas.microsoft.com/office/drawing/2014/main" val="3729682879"/>
                    </a:ext>
                  </a:extLst>
                </a:gridCol>
                <a:gridCol w="381677">
                  <a:extLst>
                    <a:ext uri="{9D8B030D-6E8A-4147-A177-3AD203B41FA5}">
                      <a16:colId xmlns:a16="http://schemas.microsoft.com/office/drawing/2014/main" val="2740960059"/>
                    </a:ext>
                  </a:extLst>
                </a:gridCol>
              </a:tblGrid>
              <a:tr h="370840">
                <a:tc>
                  <a:txBody>
                    <a:bodyPr/>
                    <a:lstStyle/>
                    <a:p>
                      <a:pPr algn="ctr"/>
                      <a:r>
                        <a:rPr lang="en-US" sz="1800" b="1">
                          <a:solidFill>
                            <a:schemeClr val="bg1"/>
                          </a:solidFill>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5" name="Table 3">
            <a:extLst>
              <a:ext uri="{FF2B5EF4-FFF2-40B4-BE49-F238E27FC236}">
                <a16:creationId xmlns:a16="http://schemas.microsoft.com/office/drawing/2014/main" id="{5AEC6351-5C5F-40AB-BF6A-6DAB90E2C212}"/>
              </a:ext>
            </a:extLst>
          </p:cNvPr>
          <p:cNvGraphicFramePr>
            <a:graphicFrameLocks noGrp="1"/>
          </p:cNvGraphicFramePr>
          <p:nvPr>
            <p:extLst>
              <p:ext uri="{D42A27DB-BD31-4B8C-83A1-F6EECF244321}">
                <p14:modId xmlns:p14="http://schemas.microsoft.com/office/powerpoint/2010/main" val="3723266840"/>
              </p:ext>
            </p:extLst>
          </p:nvPr>
        </p:nvGraphicFramePr>
        <p:xfrm>
          <a:off x="2925724" y="1341435"/>
          <a:ext cx="5343478" cy="370840"/>
        </p:xfrm>
        <a:graphic>
          <a:graphicData uri="http://schemas.openxmlformats.org/drawingml/2006/table">
            <a:tbl>
              <a:tblPr firstRow="1" bandRow="1">
                <a:tableStyleId>{B06EEBED-DDB6-4168-9DBD-0B54F84764E0}</a:tableStyleId>
              </a:tblPr>
              <a:tblGrid>
                <a:gridCol w="381677">
                  <a:extLst>
                    <a:ext uri="{9D8B030D-6E8A-4147-A177-3AD203B41FA5}">
                      <a16:colId xmlns:a16="http://schemas.microsoft.com/office/drawing/2014/main" val="4050235694"/>
                    </a:ext>
                  </a:extLst>
                </a:gridCol>
                <a:gridCol w="381677">
                  <a:extLst>
                    <a:ext uri="{9D8B030D-6E8A-4147-A177-3AD203B41FA5}">
                      <a16:colId xmlns:a16="http://schemas.microsoft.com/office/drawing/2014/main" val="444856154"/>
                    </a:ext>
                  </a:extLst>
                </a:gridCol>
                <a:gridCol w="381677">
                  <a:extLst>
                    <a:ext uri="{9D8B030D-6E8A-4147-A177-3AD203B41FA5}">
                      <a16:colId xmlns:a16="http://schemas.microsoft.com/office/drawing/2014/main" val="1838228176"/>
                    </a:ext>
                  </a:extLst>
                </a:gridCol>
                <a:gridCol w="381677">
                  <a:extLst>
                    <a:ext uri="{9D8B030D-6E8A-4147-A177-3AD203B41FA5}">
                      <a16:colId xmlns:a16="http://schemas.microsoft.com/office/drawing/2014/main" val="1296737125"/>
                    </a:ext>
                  </a:extLst>
                </a:gridCol>
                <a:gridCol w="381677">
                  <a:extLst>
                    <a:ext uri="{9D8B030D-6E8A-4147-A177-3AD203B41FA5}">
                      <a16:colId xmlns:a16="http://schemas.microsoft.com/office/drawing/2014/main" val="1075971170"/>
                    </a:ext>
                  </a:extLst>
                </a:gridCol>
                <a:gridCol w="381677">
                  <a:extLst>
                    <a:ext uri="{9D8B030D-6E8A-4147-A177-3AD203B41FA5}">
                      <a16:colId xmlns:a16="http://schemas.microsoft.com/office/drawing/2014/main" val="479915638"/>
                    </a:ext>
                  </a:extLst>
                </a:gridCol>
                <a:gridCol w="381677">
                  <a:extLst>
                    <a:ext uri="{9D8B030D-6E8A-4147-A177-3AD203B41FA5}">
                      <a16:colId xmlns:a16="http://schemas.microsoft.com/office/drawing/2014/main" val="800585736"/>
                    </a:ext>
                  </a:extLst>
                </a:gridCol>
                <a:gridCol w="381677">
                  <a:extLst>
                    <a:ext uri="{9D8B030D-6E8A-4147-A177-3AD203B41FA5}">
                      <a16:colId xmlns:a16="http://schemas.microsoft.com/office/drawing/2014/main" val="3731151286"/>
                    </a:ext>
                  </a:extLst>
                </a:gridCol>
                <a:gridCol w="381677">
                  <a:extLst>
                    <a:ext uri="{9D8B030D-6E8A-4147-A177-3AD203B41FA5}">
                      <a16:colId xmlns:a16="http://schemas.microsoft.com/office/drawing/2014/main" val="2019743618"/>
                    </a:ext>
                  </a:extLst>
                </a:gridCol>
                <a:gridCol w="381677">
                  <a:extLst>
                    <a:ext uri="{9D8B030D-6E8A-4147-A177-3AD203B41FA5}">
                      <a16:colId xmlns:a16="http://schemas.microsoft.com/office/drawing/2014/main" val="3513114767"/>
                    </a:ext>
                  </a:extLst>
                </a:gridCol>
                <a:gridCol w="381677">
                  <a:extLst>
                    <a:ext uri="{9D8B030D-6E8A-4147-A177-3AD203B41FA5}">
                      <a16:colId xmlns:a16="http://schemas.microsoft.com/office/drawing/2014/main" val="2288004684"/>
                    </a:ext>
                  </a:extLst>
                </a:gridCol>
                <a:gridCol w="381677">
                  <a:extLst>
                    <a:ext uri="{9D8B030D-6E8A-4147-A177-3AD203B41FA5}">
                      <a16:colId xmlns:a16="http://schemas.microsoft.com/office/drawing/2014/main" val="1625752419"/>
                    </a:ext>
                  </a:extLst>
                </a:gridCol>
                <a:gridCol w="381677">
                  <a:extLst>
                    <a:ext uri="{9D8B030D-6E8A-4147-A177-3AD203B41FA5}">
                      <a16:colId xmlns:a16="http://schemas.microsoft.com/office/drawing/2014/main" val="3729682879"/>
                    </a:ext>
                  </a:extLst>
                </a:gridCol>
                <a:gridCol w="381677">
                  <a:extLst>
                    <a:ext uri="{9D8B030D-6E8A-4147-A177-3AD203B41FA5}">
                      <a16:colId xmlns:a16="http://schemas.microsoft.com/office/drawing/2014/main" val="2740960059"/>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6" name="Table 3">
            <a:extLst>
              <a:ext uri="{FF2B5EF4-FFF2-40B4-BE49-F238E27FC236}">
                <a16:creationId xmlns:a16="http://schemas.microsoft.com/office/drawing/2014/main" id="{DD8CA086-3CA0-4A8E-836D-75DBB266E9A3}"/>
              </a:ext>
            </a:extLst>
          </p:cNvPr>
          <p:cNvGraphicFramePr>
            <a:graphicFrameLocks noGrp="1"/>
          </p:cNvGraphicFramePr>
          <p:nvPr>
            <p:extLst>
              <p:ext uri="{D42A27DB-BD31-4B8C-83A1-F6EECF244321}">
                <p14:modId xmlns:p14="http://schemas.microsoft.com/office/powerpoint/2010/main" val="1100145095"/>
              </p:ext>
            </p:extLst>
          </p:nvPr>
        </p:nvGraphicFramePr>
        <p:xfrm>
          <a:off x="1393700" y="1708979"/>
          <a:ext cx="4580124" cy="370840"/>
        </p:xfrm>
        <a:graphic>
          <a:graphicData uri="http://schemas.openxmlformats.org/drawingml/2006/table">
            <a:tbl>
              <a:tblPr firstRow="1" bandRow="1">
                <a:tableStyleId>{B06EEBED-DDB6-4168-9DBD-0B54F84764E0}</a:tableStyleId>
              </a:tblPr>
              <a:tblGrid>
                <a:gridCol w="381677">
                  <a:extLst>
                    <a:ext uri="{9D8B030D-6E8A-4147-A177-3AD203B41FA5}">
                      <a16:colId xmlns:a16="http://schemas.microsoft.com/office/drawing/2014/main" val="4050235694"/>
                    </a:ext>
                  </a:extLst>
                </a:gridCol>
                <a:gridCol w="381677">
                  <a:extLst>
                    <a:ext uri="{9D8B030D-6E8A-4147-A177-3AD203B41FA5}">
                      <a16:colId xmlns:a16="http://schemas.microsoft.com/office/drawing/2014/main" val="444856154"/>
                    </a:ext>
                  </a:extLst>
                </a:gridCol>
                <a:gridCol w="381677">
                  <a:extLst>
                    <a:ext uri="{9D8B030D-6E8A-4147-A177-3AD203B41FA5}">
                      <a16:colId xmlns:a16="http://schemas.microsoft.com/office/drawing/2014/main" val="1838228176"/>
                    </a:ext>
                  </a:extLst>
                </a:gridCol>
                <a:gridCol w="381677">
                  <a:extLst>
                    <a:ext uri="{9D8B030D-6E8A-4147-A177-3AD203B41FA5}">
                      <a16:colId xmlns:a16="http://schemas.microsoft.com/office/drawing/2014/main" val="1296737125"/>
                    </a:ext>
                  </a:extLst>
                </a:gridCol>
                <a:gridCol w="381677">
                  <a:extLst>
                    <a:ext uri="{9D8B030D-6E8A-4147-A177-3AD203B41FA5}">
                      <a16:colId xmlns:a16="http://schemas.microsoft.com/office/drawing/2014/main" val="1075971170"/>
                    </a:ext>
                  </a:extLst>
                </a:gridCol>
                <a:gridCol w="381677">
                  <a:extLst>
                    <a:ext uri="{9D8B030D-6E8A-4147-A177-3AD203B41FA5}">
                      <a16:colId xmlns:a16="http://schemas.microsoft.com/office/drawing/2014/main" val="479915638"/>
                    </a:ext>
                  </a:extLst>
                </a:gridCol>
                <a:gridCol w="381677">
                  <a:extLst>
                    <a:ext uri="{9D8B030D-6E8A-4147-A177-3AD203B41FA5}">
                      <a16:colId xmlns:a16="http://schemas.microsoft.com/office/drawing/2014/main" val="800585736"/>
                    </a:ext>
                  </a:extLst>
                </a:gridCol>
                <a:gridCol w="381677">
                  <a:extLst>
                    <a:ext uri="{9D8B030D-6E8A-4147-A177-3AD203B41FA5}">
                      <a16:colId xmlns:a16="http://schemas.microsoft.com/office/drawing/2014/main" val="3731151286"/>
                    </a:ext>
                  </a:extLst>
                </a:gridCol>
                <a:gridCol w="381677">
                  <a:extLst>
                    <a:ext uri="{9D8B030D-6E8A-4147-A177-3AD203B41FA5}">
                      <a16:colId xmlns:a16="http://schemas.microsoft.com/office/drawing/2014/main" val="2019743618"/>
                    </a:ext>
                  </a:extLst>
                </a:gridCol>
                <a:gridCol w="381677">
                  <a:extLst>
                    <a:ext uri="{9D8B030D-6E8A-4147-A177-3AD203B41FA5}">
                      <a16:colId xmlns:a16="http://schemas.microsoft.com/office/drawing/2014/main" val="3513114767"/>
                    </a:ext>
                  </a:extLst>
                </a:gridCol>
                <a:gridCol w="381677">
                  <a:extLst>
                    <a:ext uri="{9D8B030D-6E8A-4147-A177-3AD203B41FA5}">
                      <a16:colId xmlns:a16="http://schemas.microsoft.com/office/drawing/2014/main" val="2288004684"/>
                    </a:ext>
                  </a:extLst>
                </a:gridCol>
                <a:gridCol w="381677">
                  <a:extLst>
                    <a:ext uri="{9D8B030D-6E8A-4147-A177-3AD203B41FA5}">
                      <a16:colId xmlns:a16="http://schemas.microsoft.com/office/drawing/2014/main" val="1625752419"/>
                    </a:ext>
                  </a:extLst>
                </a:gridCol>
              </a:tblGrid>
              <a:tr h="370840">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7" name="Table 3">
            <a:extLst>
              <a:ext uri="{FF2B5EF4-FFF2-40B4-BE49-F238E27FC236}">
                <a16:creationId xmlns:a16="http://schemas.microsoft.com/office/drawing/2014/main" id="{9FE09C08-F3D1-4541-8822-5905F6C9257C}"/>
              </a:ext>
            </a:extLst>
          </p:cNvPr>
          <p:cNvGraphicFramePr>
            <a:graphicFrameLocks noGrp="1"/>
          </p:cNvGraphicFramePr>
          <p:nvPr>
            <p:extLst>
              <p:ext uri="{D42A27DB-BD31-4B8C-83A1-F6EECF244321}">
                <p14:modId xmlns:p14="http://schemas.microsoft.com/office/powerpoint/2010/main" val="294879812"/>
              </p:ext>
            </p:extLst>
          </p:nvPr>
        </p:nvGraphicFramePr>
        <p:xfrm>
          <a:off x="1393700" y="1717355"/>
          <a:ext cx="4580124" cy="365760"/>
        </p:xfrm>
        <a:graphic>
          <a:graphicData uri="http://schemas.openxmlformats.org/drawingml/2006/table">
            <a:tbl>
              <a:tblPr firstRow="1" bandRow="1">
                <a:tableStyleId>{B06EEBED-DDB6-4168-9DBD-0B54F84764E0}</a:tableStyleId>
              </a:tblPr>
              <a:tblGrid>
                <a:gridCol w="381677">
                  <a:extLst>
                    <a:ext uri="{9D8B030D-6E8A-4147-A177-3AD203B41FA5}">
                      <a16:colId xmlns:a16="http://schemas.microsoft.com/office/drawing/2014/main" val="4050235694"/>
                    </a:ext>
                  </a:extLst>
                </a:gridCol>
                <a:gridCol w="381677">
                  <a:extLst>
                    <a:ext uri="{9D8B030D-6E8A-4147-A177-3AD203B41FA5}">
                      <a16:colId xmlns:a16="http://schemas.microsoft.com/office/drawing/2014/main" val="444856154"/>
                    </a:ext>
                  </a:extLst>
                </a:gridCol>
                <a:gridCol w="381677">
                  <a:extLst>
                    <a:ext uri="{9D8B030D-6E8A-4147-A177-3AD203B41FA5}">
                      <a16:colId xmlns:a16="http://schemas.microsoft.com/office/drawing/2014/main" val="1838228176"/>
                    </a:ext>
                  </a:extLst>
                </a:gridCol>
                <a:gridCol w="381677">
                  <a:extLst>
                    <a:ext uri="{9D8B030D-6E8A-4147-A177-3AD203B41FA5}">
                      <a16:colId xmlns:a16="http://schemas.microsoft.com/office/drawing/2014/main" val="1296737125"/>
                    </a:ext>
                  </a:extLst>
                </a:gridCol>
                <a:gridCol w="381677">
                  <a:extLst>
                    <a:ext uri="{9D8B030D-6E8A-4147-A177-3AD203B41FA5}">
                      <a16:colId xmlns:a16="http://schemas.microsoft.com/office/drawing/2014/main" val="1075971170"/>
                    </a:ext>
                  </a:extLst>
                </a:gridCol>
                <a:gridCol w="381677">
                  <a:extLst>
                    <a:ext uri="{9D8B030D-6E8A-4147-A177-3AD203B41FA5}">
                      <a16:colId xmlns:a16="http://schemas.microsoft.com/office/drawing/2014/main" val="479915638"/>
                    </a:ext>
                  </a:extLst>
                </a:gridCol>
                <a:gridCol w="381677">
                  <a:extLst>
                    <a:ext uri="{9D8B030D-6E8A-4147-A177-3AD203B41FA5}">
                      <a16:colId xmlns:a16="http://schemas.microsoft.com/office/drawing/2014/main" val="800585736"/>
                    </a:ext>
                  </a:extLst>
                </a:gridCol>
                <a:gridCol w="381677">
                  <a:extLst>
                    <a:ext uri="{9D8B030D-6E8A-4147-A177-3AD203B41FA5}">
                      <a16:colId xmlns:a16="http://schemas.microsoft.com/office/drawing/2014/main" val="3731151286"/>
                    </a:ext>
                  </a:extLst>
                </a:gridCol>
                <a:gridCol w="381677">
                  <a:extLst>
                    <a:ext uri="{9D8B030D-6E8A-4147-A177-3AD203B41FA5}">
                      <a16:colId xmlns:a16="http://schemas.microsoft.com/office/drawing/2014/main" val="2019743618"/>
                    </a:ext>
                  </a:extLst>
                </a:gridCol>
                <a:gridCol w="381677">
                  <a:extLst>
                    <a:ext uri="{9D8B030D-6E8A-4147-A177-3AD203B41FA5}">
                      <a16:colId xmlns:a16="http://schemas.microsoft.com/office/drawing/2014/main" val="3513114767"/>
                    </a:ext>
                  </a:extLst>
                </a:gridCol>
                <a:gridCol w="381677">
                  <a:extLst>
                    <a:ext uri="{9D8B030D-6E8A-4147-A177-3AD203B41FA5}">
                      <a16:colId xmlns:a16="http://schemas.microsoft.com/office/drawing/2014/main" val="2288004684"/>
                    </a:ext>
                  </a:extLst>
                </a:gridCol>
                <a:gridCol w="381677">
                  <a:extLst>
                    <a:ext uri="{9D8B030D-6E8A-4147-A177-3AD203B41FA5}">
                      <a16:colId xmlns:a16="http://schemas.microsoft.com/office/drawing/2014/main" val="1625752419"/>
                    </a:ext>
                  </a:extLst>
                </a:gridCol>
              </a:tblGrid>
              <a:tr h="126972">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8" name="Table 3">
            <a:extLst>
              <a:ext uri="{FF2B5EF4-FFF2-40B4-BE49-F238E27FC236}">
                <a16:creationId xmlns:a16="http://schemas.microsoft.com/office/drawing/2014/main" id="{5752586F-FA13-4A76-A51E-F88AACDBD965}"/>
              </a:ext>
            </a:extLst>
          </p:cNvPr>
          <p:cNvGraphicFramePr>
            <a:graphicFrameLocks noGrp="1"/>
          </p:cNvGraphicFramePr>
          <p:nvPr>
            <p:extLst>
              <p:ext uri="{D42A27DB-BD31-4B8C-83A1-F6EECF244321}">
                <p14:modId xmlns:p14="http://schemas.microsoft.com/office/powerpoint/2010/main" val="3034752317"/>
              </p:ext>
            </p:extLst>
          </p:nvPr>
        </p:nvGraphicFramePr>
        <p:xfrm>
          <a:off x="2915091" y="2093955"/>
          <a:ext cx="6224464"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gridCol w="389029">
                  <a:extLst>
                    <a:ext uri="{9D8B030D-6E8A-4147-A177-3AD203B41FA5}">
                      <a16:colId xmlns:a16="http://schemas.microsoft.com/office/drawing/2014/main" val="3731151286"/>
                    </a:ext>
                  </a:extLst>
                </a:gridCol>
                <a:gridCol w="389029">
                  <a:extLst>
                    <a:ext uri="{9D8B030D-6E8A-4147-A177-3AD203B41FA5}">
                      <a16:colId xmlns:a16="http://schemas.microsoft.com/office/drawing/2014/main" val="2019743618"/>
                    </a:ext>
                  </a:extLst>
                </a:gridCol>
                <a:gridCol w="389029">
                  <a:extLst>
                    <a:ext uri="{9D8B030D-6E8A-4147-A177-3AD203B41FA5}">
                      <a16:colId xmlns:a16="http://schemas.microsoft.com/office/drawing/2014/main" val="3513114767"/>
                    </a:ext>
                  </a:extLst>
                </a:gridCol>
                <a:gridCol w="389029">
                  <a:extLst>
                    <a:ext uri="{9D8B030D-6E8A-4147-A177-3AD203B41FA5}">
                      <a16:colId xmlns:a16="http://schemas.microsoft.com/office/drawing/2014/main" val="2288004684"/>
                    </a:ext>
                  </a:extLst>
                </a:gridCol>
                <a:gridCol w="389029">
                  <a:extLst>
                    <a:ext uri="{9D8B030D-6E8A-4147-A177-3AD203B41FA5}">
                      <a16:colId xmlns:a16="http://schemas.microsoft.com/office/drawing/2014/main" val="1625752419"/>
                    </a:ext>
                  </a:extLst>
                </a:gridCol>
                <a:gridCol w="389029">
                  <a:extLst>
                    <a:ext uri="{9D8B030D-6E8A-4147-A177-3AD203B41FA5}">
                      <a16:colId xmlns:a16="http://schemas.microsoft.com/office/drawing/2014/main" val="3729682879"/>
                    </a:ext>
                  </a:extLst>
                </a:gridCol>
                <a:gridCol w="389029">
                  <a:extLst>
                    <a:ext uri="{9D8B030D-6E8A-4147-A177-3AD203B41FA5}">
                      <a16:colId xmlns:a16="http://schemas.microsoft.com/office/drawing/2014/main" val="2740960059"/>
                    </a:ext>
                  </a:extLst>
                </a:gridCol>
                <a:gridCol w="389029">
                  <a:extLst>
                    <a:ext uri="{9D8B030D-6E8A-4147-A177-3AD203B41FA5}">
                      <a16:colId xmlns:a16="http://schemas.microsoft.com/office/drawing/2014/main" val="3050162156"/>
                    </a:ext>
                  </a:extLst>
                </a:gridCol>
                <a:gridCol w="389029">
                  <a:extLst>
                    <a:ext uri="{9D8B030D-6E8A-4147-A177-3AD203B41FA5}">
                      <a16:colId xmlns:a16="http://schemas.microsoft.com/office/drawing/2014/main" val="831531821"/>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99" name="Table 3">
            <a:extLst>
              <a:ext uri="{FF2B5EF4-FFF2-40B4-BE49-F238E27FC236}">
                <a16:creationId xmlns:a16="http://schemas.microsoft.com/office/drawing/2014/main" id="{728D4B8C-8E3E-4E8F-8EAA-AC60E2D0D4F3}"/>
              </a:ext>
            </a:extLst>
          </p:cNvPr>
          <p:cNvGraphicFramePr>
            <a:graphicFrameLocks noGrp="1"/>
          </p:cNvGraphicFramePr>
          <p:nvPr>
            <p:extLst>
              <p:ext uri="{D42A27DB-BD31-4B8C-83A1-F6EECF244321}">
                <p14:modId xmlns:p14="http://schemas.microsoft.com/office/powerpoint/2010/main" val="686764909"/>
              </p:ext>
            </p:extLst>
          </p:nvPr>
        </p:nvGraphicFramePr>
        <p:xfrm>
          <a:off x="2908903" y="2087156"/>
          <a:ext cx="6224464"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gridCol w="389029">
                  <a:extLst>
                    <a:ext uri="{9D8B030D-6E8A-4147-A177-3AD203B41FA5}">
                      <a16:colId xmlns:a16="http://schemas.microsoft.com/office/drawing/2014/main" val="3731151286"/>
                    </a:ext>
                  </a:extLst>
                </a:gridCol>
                <a:gridCol w="389029">
                  <a:extLst>
                    <a:ext uri="{9D8B030D-6E8A-4147-A177-3AD203B41FA5}">
                      <a16:colId xmlns:a16="http://schemas.microsoft.com/office/drawing/2014/main" val="2019743618"/>
                    </a:ext>
                  </a:extLst>
                </a:gridCol>
                <a:gridCol w="389029">
                  <a:extLst>
                    <a:ext uri="{9D8B030D-6E8A-4147-A177-3AD203B41FA5}">
                      <a16:colId xmlns:a16="http://schemas.microsoft.com/office/drawing/2014/main" val="3513114767"/>
                    </a:ext>
                  </a:extLst>
                </a:gridCol>
                <a:gridCol w="389029">
                  <a:extLst>
                    <a:ext uri="{9D8B030D-6E8A-4147-A177-3AD203B41FA5}">
                      <a16:colId xmlns:a16="http://schemas.microsoft.com/office/drawing/2014/main" val="2288004684"/>
                    </a:ext>
                  </a:extLst>
                </a:gridCol>
                <a:gridCol w="389029">
                  <a:extLst>
                    <a:ext uri="{9D8B030D-6E8A-4147-A177-3AD203B41FA5}">
                      <a16:colId xmlns:a16="http://schemas.microsoft.com/office/drawing/2014/main" val="1625752419"/>
                    </a:ext>
                  </a:extLst>
                </a:gridCol>
                <a:gridCol w="389029">
                  <a:extLst>
                    <a:ext uri="{9D8B030D-6E8A-4147-A177-3AD203B41FA5}">
                      <a16:colId xmlns:a16="http://schemas.microsoft.com/office/drawing/2014/main" val="3729682879"/>
                    </a:ext>
                  </a:extLst>
                </a:gridCol>
                <a:gridCol w="389029">
                  <a:extLst>
                    <a:ext uri="{9D8B030D-6E8A-4147-A177-3AD203B41FA5}">
                      <a16:colId xmlns:a16="http://schemas.microsoft.com/office/drawing/2014/main" val="2740960059"/>
                    </a:ext>
                  </a:extLst>
                </a:gridCol>
                <a:gridCol w="389029">
                  <a:extLst>
                    <a:ext uri="{9D8B030D-6E8A-4147-A177-3AD203B41FA5}">
                      <a16:colId xmlns:a16="http://schemas.microsoft.com/office/drawing/2014/main" val="3050162156"/>
                    </a:ext>
                  </a:extLst>
                </a:gridCol>
                <a:gridCol w="389029">
                  <a:extLst>
                    <a:ext uri="{9D8B030D-6E8A-4147-A177-3AD203B41FA5}">
                      <a16:colId xmlns:a16="http://schemas.microsoft.com/office/drawing/2014/main" val="831531821"/>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0" name="Table 3">
            <a:extLst>
              <a:ext uri="{FF2B5EF4-FFF2-40B4-BE49-F238E27FC236}">
                <a16:creationId xmlns:a16="http://schemas.microsoft.com/office/drawing/2014/main" id="{47CE1150-22EE-44D4-8FB9-759031467F8C}"/>
              </a:ext>
            </a:extLst>
          </p:cNvPr>
          <p:cNvGraphicFramePr>
            <a:graphicFrameLocks noGrp="1"/>
          </p:cNvGraphicFramePr>
          <p:nvPr>
            <p:extLst>
              <p:ext uri="{D42A27DB-BD31-4B8C-83A1-F6EECF244321}">
                <p14:modId xmlns:p14="http://schemas.microsoft.com/office/powerpoint/2010/main" val="875525337"/>
              </p:ext>
            </p:extLst>
          </p:nvPr>
        </p:nvGraphicFramePr>
        <p:xfrm>
          <a:off x="2134479" y="2470857"/>
          <a:ext cx="1945145"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1" name="Table 3">
            <a:extLst>
              <a:ext uri="{FF2B5EF4-FFF2-40B4-BE49-F238E27FC236}">
                <a16:creationId xmlns:a16="http://schemas.microsoft.com/office/drawing/2014/main" id="{C2DA8FB3-81B7-4528-A303-45546BF041F9}"/>
              </a:ext>
            </a:extLst>
          </p:cNvPr>
          <p:cNvGraphicFramePr>
            <a:graphicFrameLocks noGrp="1"/>
          </p:cNvGraphicFramePr>
          <p:nvPr>
            <p:extLst>
              <p:ext uri="{D42A27DB-BD31-4B8C-83A1-F6EECF244321}">
                <p14:modId xmlns:p14="http://schemas.microsoft.com/office/powerpoint/2010/main" val="4100507342"/>
              </p:ext>
            </p:extLst>
          </p:nvPr>
        </p:nvGraphicFramePr>
        <p:xfrm>
          <a:off x="2134479" y="2470857"/>
          <a:ext cx="1945145"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2" name="Table 3">
            <a:extLst>
              <a:ext uri="{FF2B5EF4-FFF2-40B4-BE49-F238E27FC236}">
                <a16:creationId xmlns:a16="http://schemas.microsoft.com/office/drawing/2014/main" id="{A146A309-C5E6-4A15-B9CC-C97607FB5E9D}"/>
              </a:ext>
            </a:extLst>
          </p:cNvPr>
          <p:cNvGraphicFramePr>
            <a:graphicFrameLocks noGrp="1"/>
          </p:cNvGraphicFramePr>
          <p:nvPr>
            <p:extLst>
              <p:ext uri="{D42A27DB-BD31-4B8C-83A1-F6EECF244321}">
                <p14:modId xmlns:p14="http://schemas.microsoft.com/office/powerpoint/2010/main" val="4148668305"/>
              </p:ext>
            </p:extLst>
          </p:nvPr>
        </p:nvGraphicFramePr>
        <p:xfrm>
          <a:off x="621129" y="2847966"/>
          <a:ext cx="3838350" cy="370840"/>
        </p:xfrm>
        <a:graphic>
          <a:graphicData uri="http://schemas.openxmlformats.org/drawingml/2006/table">
            <a:tbl>
              <a:tblPr firstRow="1" bandRow="1">
                <a:tableStyleId>{B06EEBED-DDB6-4168-9DBD-0B54F84764E0}</a:tableStyleId>
              </a:tblPr>
              <a:tblGrid>
                <a:gridCol w="383835">
                  <a:extLst>
                    <a:ext uri="{9D8B030D-6E8A-4147-A177-3AD203B41FA5}">
                      <a16:colId xmlns:a16="http://schemas.microsoft.com/office/drawing/2014/main" val="4050235694"/>
                    </a:ext>
                  </a:extLst>
                </a:gridCol>
                <a:gridCol w="383835">
                  <a:extLst>
                    <a:ext uri="{9D8B030D-6E8A-4147-A177-3AD203B41FA5}">
                      <a16:colId xmlns:a16="http://schemas.microsoft.com/office/drawing/2014/main" val="444856154"/>
                    </a:ext>
                  </a:extLst>
                </a:gridCol>
                <a:gridCol w="383835">
                  <a:extLst>
                    <a:ext uri="{9D8B030D-6E8A-4147-A177-3AD203B41FA5}">
                      <a16:colId xmlns:a16="http://schemas.microsoft.com/office/drawing/2014/main" val="1838228176"/>
                    </a:ext>
                  </a:extLst>
                </a:gridCol>
                <a:gridCol w="383835">
                  <a:extLst>
                    <a:ext uri="{9D8B030D-6E8A-4147-A177-3AD203B41FA5}">
                      <a16:colId xmlns:a16="http://schemas.microsoft.com/office/drawing/2014/main" val="1296737125"/>
                    </a:ext>
                  </a:extLst>
                </a:gridCol>
                <a:gridCol w="383835">
                  <a:extLst>
                    <a:ext uri="{9D8B030D-6E8A-4147-A177-3AD203B41FA5}">
                      <a16:colId xmlns:a16="http://schemas.microsoft.com/office/drawing/2014/main" val="1075971170"/>
                    </a:ext>
                  </a:extLst>
                </a:gridCol>
                <a:gridCol w="383835">
                  <a:extLst>
                    <a:ext uri="{9D8B030D-6E8A-4147-A177-3AD203B41FA5}">
                      <a16:colId xmlns:a16="http://schemas.microsoft.com/office/drawing/2014/main" val="479915638"/>
                    </a:ext>
                  </a:extLst>
                </a:gridCol>
                <a:gridCol w="383835">
                  <a:extLst>
                    <a:ext uri="{9D8B030D-6E8A-4147-A177-3AD203B41FA5}">
                      <a16:colId xmlns:a16="http://schemas.microsoft.com/office/drawing/2014/main" val="800585736"/>
                    </a:ext>
                  </a:extLst>
                </a:gridCol>
                <a:gridCol w="383835">
                  <a:extLst>
                    <a:ext uri="{9D8B030D-6E8A-4147-A177-3AD203B41FA5}">
                      <a16:colId xmlns:a16="http://schemas.microsoft.com/office/drawing/2014/main" val="3731151286"/>
                    </a:ext>
                  </a:extLst>
                </a:gridCol>
                <a:gridCol w="383835">
                  <a:extLst>
                    <a:ext uri="{9D8B030D-6E8A-4147-A177-3AD203B41FA5}">
                      <a16:colId xmlns:a16="http://schemas.microsoft.com/office/drawing/2014/main" val="2019743618"/>
                    </a:ext>
                  </a:extLst>
                </a:gridCol>
                <a:gridCol w="383835">
                  <a:extLst>
                    <a:ext uri="{9D8B030D-6E8A-4147-A177-3AD203B41FA5}">
                      <a16:colId xmlns:a16="http://schemas.microsoft.com/office/drawing/2014/main" val="3513114767"/>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3" name="Table 3">
            <a:extLst>
              <a:ext uri="{FF2B5EF4-FFF2-40B4-BE49-F238E27FC236}">
                <a16:creationId xmlns:a16="http://schemas.microsoft.com/office/drawing/2014/main" id="{0D4BC678-74C3-4B2B-ADC1-2AD28EA9E2A7}"/>
              </a:ext>
            </a:extLst>
          </p:cNvPr>
          <p:cNvGraphicFramePr>
            <a:graphicFrameLocks noGrp="1"/>
          </p:cNvGraphicFramePr>
          <p:nvPr>
            <p:extLst>
              <p:ext uri="{D42A27DB-BD31-4B8C-83A1-F6EECF244321}">
                <p14:modId xmlns:p14="http://schemas.microsoft.com/office/powerpoint/2010/main" val="4023350820"/>
              </p:ext>
            </p:extLst>
          </p:nvPr>
        </p:nvGraphicFramePr>
        <p:xfrm>
          <a:off x="621129" y="2857977"/>
          <a:ext cx="3838350" cy="370840"/>
        </p:xfrm>
        <a:graphic>
          <a:graphicData uri="http://schemas.openxmlformats.org/drawingml/2006/table">
            <a:tbl>
              <a:tblPr firstRow="1" bandRow="1">
                <a:tableStyleId>{B06EEBED-DDB6-4168-9DBD-0B54F84764E0}</a:tableStyleId>
              </a:tblPr>
              <a:tblGrid>
                <a:gridCol w="383835">
                  <a:extLst>
                    <a:ext uri="{9D8B030D-6E8A-4147-A177-3AD203B41FA5}">
                      <a16:colId xmlns:a16="http://schemas.microsoft.com/office/drawing/2014/main" val="4050235694"/>
                    </a:ext>
                  </a:extLst>
                </a:gridCol>
                <a:gridCol w="383835">
                  <a:extLst>
                    <a:ext uri="{9D8B030D-6E8A-4147-A177-3AD203B41FA5}">
                      <a16:colId xmlns:a16="http://schemas.microsoft.com/office/drawing/2014/main" val="444856154"/>
                    </a:ext>
                  </a:extLst>
                </a:gridCol>
                <a:gridCol w="383835">
                  <a:extLst>
                    <a:ext uri="{9D8B030D-6E8A-4147-A177-3AD203B41FA5}">
                      <a16:colId xmlns:a16="http://schemas.microsoft.com/office/drawing/2014/main" val="1838228176"/>
                    </a:ext>
                  </a:extLst>
                </a:gridCol>
                <a:gridCol w="383835">
                  <a:extLst>
                    <a:ext uri="{9D8B030D-6E8A-4147-A177-3AD203B41FA5}">
                      <a16:colId xmlns:a16="http://schemas.microsoft.com/office/drawing/2014/main" val="1296737125"/>
                    </a:ext>
                  </a:extLst>
                </a:gridCol>
                <a:gridCol w="383835">
                  <a:extLst>
                    <a:ext uri="{9D8B030D-6E8A-4147-A177-3AD203B41FA5}">
                      <a16:colId xmlns:a16="http://schemas.microsoft.com/office/drawing/2014/main" val="1075971170"/>
                    </a:ext>
                  </a:extLst>
                </a:gridCol>
                <a:gridCol w="383835">
                  <a:extLst>
                    <a:ext uri="{9D8B030D-6E8A-4147-A177-3AD203B41FA5}">
                      <a16:colId xmlns:a16="http://schemas.microsoft.com/office/drawing/2014/main" val="479915638"/>
                    </a:ext>
                  </a:extLst>
                </a:gridCol>
                <a:gridCol w="383835">
                  <a:extLst>
                    <a:ext uri="{9D8B030D-6E8A-4147-A177-3AD203B41FA5}">
                      <a16:colId xmlns:a16="http://schemas.microsoft.com/office/drawing/2014/main" val="800585736"/>
                    </a:ext>
                  </a:extLst>
                </a:gridCol>
                <a:gridCol w="383835">
                  <a:extLst>
                    <a:ext uri="{9D8B030D-6E8A-4147-A177-3AD203B41FA5}">
                      <a16:colId xmlns:a16="http://schemas.microsoft.com/office/drawing/2014/main" val="3731151286"/>
                    </a:ext>
                  </a:extLst>
                </a:gridCol>
                <a:gridCol w="383835">
                  <a:extLst>
                    <a:ext uri="{9D8B030D-6E8A-4147-A177-3AD203B41FA5}">
                      <a16:colId xmlns:a16="http://schemas.microsoft.com/office/drawing/2014/main" val="2019743618"/>
                    </a:ext>
                  </a:extLst>
                </a:gridCol>
                <a:gridCol w="383835">
                  <a:extLst>
                    <a:ext uri="{9D8B030D-6E8A-4147-A177-3AD203B41FA5}">
                      <a16:colId xmlns:a16="http://schemas.microsoft.com/office/drawing/2014/main" val="3513114767"/>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4" name="Table 3">
            <a:extLst>
              <a:ext uri="{FF2B5EF4-FFF2-40B4-BE49-F238E27FC236}">
                <a16:creationId xmlns:a16="http://schemas.microsoft.com/office/drawing/2014/main" id="{0EEDDF2F-AA57-4685-BF6D-CD01155B5ADC}"/>
              </a:ext>
            </a:extLst>
          </p:cNvPr>
          <p:cNvGraphicFramePr>
            <a:graphicFrameLocks noGrp="1"/>
          </p:cNvGraphicFramePr>
          <p:nvPr>
            <p:extLst>
              <p:ext uri="{D42A27DB-BD31-4B8C-83A1-F6EECF244321}">
                <p14:modId xmlns:p14="http://schemas.microsoft.com/office/powerpoint/2010/main" val="1825607292"/>
              </p:ext>
            </p:extLst>
          </p:nvPr>
        </p:nvGraphicFramePr>
        <p:xfrm>
          <a:off x="3303175" y="3240827"/>
          <a:ext cx="3083448" cy="370840"/>
        </p:xfrm>
        <a:graphic>
          <a:graphicData uri="http://schemas.openxmlformats.org/drawingml/2006/table">
            <a:tbl>
              <a:tblPr firstRow="1" bandRow="1">
                <a:tableStyleId>{B06EEBED-DDB6-4168-9DBD-0B54F84764E0}</a:tableStyleId>
              </a:tblPr>
              <a:tblGrid>
                <a:gridCol w="385431">
                  <a:extLst>
                    <a:ext uri="{9D8B030D-6E8A-4147-A177-3AD203B41FA5}">
                      <a16:colId xmlns:a16="http://schemas.microsoft.com/office/drawing/2014/main" val="4050235694"/>
                    </a:ext>
                  </a:extLst>
                </a:gridCol>
                <a:gridCol w="385431">
                  <a:extLst>
                    <a:ext uri="{9D8B030D-6E8A-4147-A177-3AD203B41FA5}">
                      <a16:colId xmlns:a16="http://schemas.microsoft.com/office/drawing/2014/main" val="444856154"/>
                    </a:ext>
                  </a:extLst>
                </a:gridCol>
                <a:gridCol w="385431">
                  <a:extLst>
                    <a:ext uri="{9D8B030D-6E8A-4147-A177-3AD203B41FA5}">
                      <a16:colId xmlns:a16="http://schemas.microsoft.com/office/drawing/2014/main" val="1838228176"/>
                    </a:ext>
                  </a:extLst>
                </a:gridCol>
                <a:gridCol w="385431">
                  <a:extLst>
                    <a:ext uri="{9D8B030D-6E8A-4147-A177-3AD203B41FA5}">
                      <a16:colId xmlns:a16="http://schemas.microsoft.com/office/drawing/2014/main" val="1296737125"/>
                    </a:ext>
                  </a:extLst>
                </a:gridCol>
                <a:gridCol w="385431">
                  <a:extLst>
                    <a:ext uri="{9D8B030D-6E8A-4147-A177-3AD203B41FA5}">
                      <a16:colId xmlns:a16="http://schemas.microsoft.com/office/drawing/2014/main" val="1075971170"/>
                    </a:ext>
                  </a:extLst>
                </a:gridCol>
                <a:gridCol w="385431">
                  <a:extLst>
                    <a:ext uri="{9D8B030D-6E8A-4147-A177-3AD203B41FA5}">
                      <a16:colId xmlns:a16="http://schemas.microsoft.com/office/drawing/2014/main" val="479915638"/>
                    </a:ext>
                  </a:extLst>
                </a:gridCol>
                <a:gridCol w="385431">
                  <a:extLst>
                    <a:ext uri="{9D8B030D-6E8A-4147-A177-3AD203B41FA5}">
                      <a16:colId xmlns:a16="http://schemas.microsoft.com/office/drawing/2014/main" val="800585736"/>
                    </a:ext>
                  </a:extLst>
                </a:gridCol>
                <a:gridCol w="385431">
                  <a:extLst>
                    <a:ext uri="{9D8B030D-6E8A-4147-A177-3AD203B41FA5}">
                      <a16:colId xmlns:a16="http://schemas.microsoft.com/office/drawing/2014/main" val="3731151286"/>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5" name="Table 3">
            <a:extLst>
              <a:ext uri="{FF2B5EF4-FFF2-40B4-BE49-F238E27FC236}">
                <a16:creationId xmlns:a16="http://schemas.microsoft.com/office/drawing/2014/main" id="{8A19391B-412D-4AE4-9319-D1062D3FFE1E}"/>
              </a:ext>
            </a:extLst>
          </p:cNvPr>
          <p:cNvGraphicFramePr>
            <a:graphicFrameLocks noGrp="1"/>
          </p:cNvGraphicFramePr>
          <p:nvPr>
            <p:extLst>
              <p:ext uri="{D42A27DB-BD31-4B8C-83A1-F6EECF244321}">
                <p14:modId xmlns:p14="http://schemas.microsoft.com/office/powerpoint/2010/main" val="1215668163"/>
              </p:ext>
            </p:extLst>
          </p:nvPr>
        </p:nvGraphicFramePr>
        <p:xfrm>
          <a:off x="3303175" y="3232942"/>
          <a:ext cx="3083448" cy="370840"/>
        </p:xfrm>
        <a:graphic>
          <a:graphicData uri="http://schemas.openxmlformats.org/drawingml/2006/table">
            <a:tbl>
              <a:tblPr firstRow="1" bandRow="1">
                <a:tableStyleId>{B06EEBED-DDB6-4168-9DBD-0B54F84764E0}</a:tableStyleId>
              </a:tblPr>
              <a:tblGrid>
                <a:gridCol w="385431">
                  <a:extLst>
                    <a:ext uri="{9D8B030D-6E8A-4147-A177-3AD203B41FA5}">
                      <a16:colId xmlns:a16="http://schemas.microsoft.com/office/drawing/2014/main" val="4050235694"/>
                    </a:ext>
                  </a:extLst>
                </a:gridCol>
                <a:gridCol w="385431">
                  <a:extLst>
                    <a:ext uri="{9D8B030D-6E8A-4147-A177-3AD203B41FA5}">
                      <a16:colId xmlns:a16="http://schemas.microsoft.com/office/drawing/2014/main" val="444856154"/>
                    </a:ext>
                  </a:extLst>
                </a:gridCol>
                <a:gridCol w="385431">
                  <a:extLst>
                    <a:ext uri="{9D8B030D-6E8A-4147-A177-3AD203B41FA5}">
                      <a16:colId xmlns:a16="http://schemas.microsoft.com/office/drawing/2014/main" val="1838228176"/>
                    </a:ext>
                  </a:extLst>
                </a:gridCol>
                <a:gridCol w="385431">
                  <a:extLst>
                    <a:ext uri="{9D8B030D-6E8A-4147-A177-3AD203B41FA5}">
                      <a16:colId xmlns:a16="http://schemas.microsoft.com/office/drawing/2014/main" val="1296737125"/>
                    </a:ext>
                  </a:extLst>
                </a:gridCol>
                <a:gridCol w="385431">
                  <a:extLst>
                    <a:ext uri="{9D8B030D-6E8A-4147-A177-3AD203B41FA5}">
                      <a16:colId xmlns:a16="http://schemas.microsoft.com/office/drawing/2014/main" val="1075971170"/>
                    </a:ext>
                  </a:extLst>
                </a:gridCol>
                <a:gridCol w="385431">
                  <a:extLst>
                    <a:ext uri="{9D8B030D-6E8A-4147-A177-3AD203B41FA5}">
                      <a16:colId xmlns:a16="http://schemas.microsoft.com/office/drawing/2014/main" val="479915638"/>
                    </a:ext>
                  </a:extLst>
                </a:gridCol>
                <a:gridCol w="385431">
                  <a:extLst>
                    <a:ext uri="{9D8B030D-6E8A-4147-A177-3AD203B41FA5}">
                      <a16:colId xmlns:a16="http://schemas.microsoft.com/office/drawing/2014/main" val="800585736"/>
                    </a:ext>
                  </a:extLst>
                </a:gridCol>
                <a:gridCol w="385431">
                  <a:extLst>
                    <a:ext uri="{9D8B030D-6E8A-4147-A177-3AD203B41FA5}">
                      <a16:colId xmlns:a16="http://schemas.microsoft.com/office/drawing/2014/main" val="3731151286"/>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6" name="Table 3">
            <a:extLst>
              <a:ext uri="{FF2B5EF4-FFF2-40B4-BE49-F238E27FC236}">
                <a16:creationId xmlns:a16="http://schemas.microsoft.com/office/drawing/2014/main" id="{BAADAAD8-8504-4E08-BBA7-44B3CB26C4F2}"/>
              </a:ext>
            </a:extLst>
          </p:cNvPr>
          <p:cNvGraphicFramePr>
            <a:graphicFrameLocks noGrp="1"/>
          </p:cNvGraphicFramePr>
          <p:nvPr>
            <p:extLst>
              <p:ext uri="{D42A27DB-BD31-4B8C-83A1-F6EECF244321}">
                <p14:modId xmlns:p14="http://schemas.microsoft.com/office/powerpoint/2010/main" val="3879231958"/>
              </p:ext>
            </p:extLst>
          </p:nvPr>
        </p:nvGraphicFramePr>
        <p:xfrm>
          <a:off x="2908903" y="3612057"/>
          <a:ext cx="3501261"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gridCol w="389029">
                  <a:extLst>
                    <a:ext uri="{9D8B030D-6E8A-4147-A177-3AD203B41FA5}">
                      <a16:colId xmlns:a16="http://schemas.microsoft.com/office/drawing/2014/main" val="3731151286"/>
                    </a:ext>
                  </a:extLst>
                </a:gridCol>
                <a:gridCol w="389029">
                  <a:extLst>
                    <a:ext uri="{9D8B030D-6E8A-4147-A177-3AD203B41FA5}">
                      <a16:colId xmlns:a16="http://schemas.microsoft.com/office/drawing/2014/main" val="2019743618"/>
                    </a:ext>
                  </a:extLst>
                </a:gridCol>
              </a:tblGrid>
              <a:tr h="370840">
                <a:tc>
                  <a:txBody>
                    <a:bodyPr/>
                    <a:lstStyle/>
                    <a:p>
                      <a:pPr algn="ctr"/>
                      <a:r>
                        <a:rPr lang="en-US" sz="1800" b="1">
                          <a:solidFill>
                            <a:schemeClr val="bg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7" name="Table 3">
            <a:extLst>
              <a:ext uri="{FF2B5EF4-FFF2-40B4-BE49-F238E27FC236}">
                <a16:creationId xmlns:a16="http://schemas.microsoft.com/office/drawing/2014/main" id="{95E2030D-3066-4E06-AC0A-A53CB4B84303}"/>
              </a:ext>
            </a:extLst>
          </p:cNvPr>
          <p:cNvGraphicFramePr>
            <a:graphicFrameLocks noGrp="1"/>
          </p:cNvGraphicFramePr>
          <p:nvPr>
            <p:extLst>
              <p:ext uri="{D42A27DB-BD31-4B8C-83A1-F6EECF244321}">
                <p14:modId xmlns:p14="http://schemas.microsoft.com/office/powerpoint/2010/main" val="1974322058"/>
              </p:ext>
            </p:extLst>
          </p:nvPr>
        </p:nvGraphicFramePr>
        <p:xfrm>
          <a:off x="2908902" y="3609635"/>
          <a:ext cx="3501261"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gridCol w="389029">
                  <a:extLst>
                    <a:ext uri="{9D8B030D-6E8A-4147-A177-3AD203B41FA5}">
                      <a16:colId xmlns:a16="http://schemas.microsoft.com/office/drawing/2014/main" val="3731151286"/>
                    </a:ext>
                  </a:extLst>
                </a:gridCol>
                <a:gridCol w="389029">
                  <a:extLst>
                    <a:ext uri="{9D8B030D-6E8A-4147-A177-3AD203B41FA5}">
                      <a16:colId xmlns:a16="http://schemas.microsoft.com/office/drawing/2014/main" val="2019743618"/>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8" name="Table 3">
            <a:extLst>
              <a:ext uri="{FF2B5EF4-FFF2-40B4-BE49-F238E27FC236}">
                <a16:creationId xmlns:a16="http://schemas.microsoft.com/office/drawing/2014/main" id="{A4275798-6C58-40D7-82CF-012622B19A3E}"/>
              </a:ext>
            </a:extLst>
          </p:cNvPr>
          <p:cNvGraphicFramePr>
            <a:graphicFrameLocks noGrp="1"/>
          </p:cNvGraphicFramePr>
          <p:nvPr>
            <p:extLst>
              <p:ext uri="{D42A27DB-BD31-4B8C-83A1-F6EECF244321}">
                <p14:modId xmlns:p14="http://schemas.microsoft.com/office/powerpoint/2010/main" val="2648357213"/>
              </p:ext>
            </p:extLst>
          </p:nvPr>
        </p:nvGraphicFramePr>
        <p:xfrm>
          <a:off x="2519874" y="3976111"/>
          <a:ext cx="2723203"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tblGrid>
              <a:tr h="370840">
                <a:tc>
                  <a:txBody>
                    <a:bodyPr/>
                    <a:lstStyle/>
                    <a:p>
                      <a:pPr algn="ctr"/>
                      <a:r>
                        <a:rPr lang="en-US" sz="1800" b="1">
                          <a:solidFill>
                            <a:schemeClr val="bg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1800" b="1">
                          <a:solidFill>
                            <a:schemeClr val="bg1"/>
                          </a:solidFill>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b="1">
                          <a:solidFill>
                            <a:schemeClr val="bg1"/>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graphicFrame>
        <p:nvGraphicFramePr>
          <p:cNvPr id="109" name="Table 3">
            <a:extLst>
              <a:ext uri="{FF2B5EF4-FFF2-40B4-BE49-F238E27FC236}">
                <a16:creationId xmlns:a16="http://schemas.microsoft.com/office/drawing/2014/main" id="{E5AB1703-6A9D-4F53-951B-CF6627C2FFF0}"/>
              </a:ext>
            </a:extLst>
          </p:cNvPr>
          <p:cNvGraphicFramePr>
            <a:graphicFrameLocks noGrp="1"/>
          </p:cNvGraphicFramePr>
          <p:nvPr>
            <p:extLst>
              <p:ext uri="{D42A27DB-BD31-4B8C-83A1-F6EECF244321}">
                <p14:modId xmlns:p14="http://schemas.microsoft.com/office/powerpoint/2010/main" val="2460103482"/>
              </p:ext>
            </p:extLst>
          </p:nvPr>
        </p:nvGraphicFramePr>
        <p:xfrm>
          <a:off x="2527675" y="3972202"/>
          <a:ext cx="2723203" cy="370840"/>
        </p:xfrm>
        <a:graphic>
          <a:graphicData uri="http://schemas.openxmlformats.org/drawingml/2006/table">
            <a:tbl>
              <a:tblPr firstRow="1" bandRow="1">
                <a:tableStyleId>{B06EEBED-DDB6-4168-9DBD-0B54F84764E0}</a:tableStyleId>
              </a:tblPr>
              <a:tblGrid>
                <a:gridCol w="389029">
                  <a:extLst>
                    <a:ext uri="{9D8B030D-6E8A-4147-A177-3AD203B41FA5}">
                      <a16:colId xmlns:a16="http://schemas.microsoft.com/office/drawing/2014/main" val="4050235694"/>
                    </a:ext>
                  </a:extLst>
                </a:gridCol>
                <a:gridCol w="389029">
                  <a:extLst>
                    <a:ext uri="{9D8B030D-6E8A-4147-A177-3AD203B41FA5}">
                      <a16:colId xmlns:a16="http://schemas.microsoft.com/office/drawing/2014/main" val="444856154"/>
                    </a:ext>
                  </a:extLst>
                </a:gridCol>
                <a:gridCol w="389029">
                  <a:extLst>
                    <a:ext uri="{9D8B030D-6E8A-4147-A177-3AD203B41FA5}">
                      <a16:colId xmlns:a16="http://schemas.microsoft.com/office/drawing/2014/main" val="1838228176"/>
                    </a:ext>
                  </a:extLst>
                </a:gridCol>
                <a:gridCol w="389029">
                  <a:extLst>
                    <a:ext uri="{9D8B030D-6E8A-4147-A177-3AD203B41FA5}">
                      <a16:colId xmlns:a16="http://schemas.microsoft.com/office/drawing/2014/main" val="1296737125"/>
                    </a:ext>
                  </a:extLst>
                </a:gridCol>
                <a:gridCol w="389029">
                  <a:extLst>
                    <a:ext uri="{9D8B030D-6E8A-4147-A177-3AD203B41FA5}">
                      <a16:colId xmlns:a16="http://schemas.microsoft.com/office/drawing/2014/main" val="1075971170"/>
                    </a:ext>
                  </a:extLst>
                </a:gridCol>
                <a:gridCol w="389029">
                  <a:extLst>
                    <a:ext uri="{9D8B030D-6E8A-4147-A177-3AD203B41FA5}">
                      <a16:colId xmlns:a16="http://schemas.microsoft.com/office/drawing/2014/main" val="479915638"/>
                    </a:ext>
                  </a:extLst>
                </a:gridCol>
                <a:gridCol w="389029">
                  <a:extLst>
                    <a:ext uri="{9D8B030D-6E8A-4147-A177-3AD203B41FA5}">
                      <a16:colId xmlns:a16="http://schemas.microsoft.com/office/drawing/2014/main" val="800585736"/>
                    </a:ext>
                  </a:extLst>
                </a:gridCol>
              </a:tblGrid>
              <a:tr h="370840">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sz="1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880342396"/>
                  </a:ext>
                </a:extLst>
              </a:tr>
            </a:tbl>
          </a:graphicData>
        </a:graphic>
      </p:graphicFrame>
      <p:sp>
        <p:nvSpPr>
          <p:cNvPr id="110" name="Cau 1">
            <a:extLst>
              <a:ext uri="{FF2B5EF4-FFF2-40B4-BE49-F238E27FC236}">
                <a16:creationId xmlns:a16="http://schemas.microsoft.com/office/drawing/2014/main" id="{4FADA59D-2169-428A-ADEF-1DD77EDE7712}"/>
              </a:ext>
            </a:extLst>
          </p:cNvPr>
          <p:cNvSpPr/>
          <p:nvPr/>
        </p:nvSpPr>
        <p:spPr>
          <a:xfrm>
            <a:off x="-17029" y="3295546"/>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 8</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11" name="Cau 1">
            <a:extLst>
              <a:ext uri="{FF2B5EF4-FFF2-40B4-BE49-F238E27FC236}">
                <a16:creationId xmlns:a16="http://schemas.microsoft.com/office/drawing/2014/main" id="{AD9BFEB9-8506-413C-8B6F-545A162D669E}"/>
              </a:ext>
            </a:extLst>
          </p:cNvPr>
          <p:cNvSpPr/>
          <p:nvPr/>
        </p:nvSpPr>
        <p:spPr>
          <a:xfrm>
            <a:off x="-17029" y="3708755"/>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 9</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12" name="Cau 1">
            <a:extLst>
              <a:ext uri="{FF2B5EF4-FFF2-40B4-BE49-F238E27FC236}">
                <a16:creationId xmlns:a16="http://schemas.microsoft.com/office/drawing/2014/main" id="{E89B3741-10F3-46B6-9C14-1240B20B6063}"/>
              </a:ext>
            </a:extLst>
          </p:cNvPr>
          <p:cNvSpPr/>
          <p:nvPr/>
        </p:nvSpPr>
        <p:spPr>
          <a:xfrm>
            <a:off x="-17029" y="4103504"/>
            <a:ext cx="695786" cy="342900"/>
          </a:xfrm>
          <a:prstGeom prst="homePlate">
            <a:avLst/>
          </a:prstGeom>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b="1"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sym typeface="Arial"/>
              </a:rPr>
              <a:t>Câu</a:t>
            </a:r>
            <a:r>
              <a:rPr kumimoji="0" lang="en-US"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 10</a:t>
            </a:r>
            <a:endParaRPr kumimoji="0" lang="en-US"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13" name="bang-cau-hoi">
            <a:extLst>
              <a:ext uri="{FF2B5EF4-FFF2-40B4-BE49-F238E27FC236}">
                <a16:creationId xmlns:a16="http://schemas.microsoft.com/office/drawing/2014/main" id="{D2BAE621-AA08-49C4-B617-121BAE7F41E2}"/>
              </a:ext>
            </a:extLst>
          </p:cNvPr>
          <p:cNvSpPr/>
          <p:nvPr/>
        </p:nvSpPr>
        <p:spPr>
          <a:xfrm>
            <a:off x="628288" y="4450571"/>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r>
              <a:rPr lang="en-US" sz="1600" b="1">
                <a:solidFill>
                  <a:schemeClr val="bg1"/>
                </a:solidFill>
                <a:latin typeface="Times New Roman" panose="02020603050405020304" pitchFamily="18" charset="0"/>
                <a:cs typeface="Times New Roman" panose="02020603050405020304" pitchFamily="18" charset="0"/>
              </a:rPr>
              <a:t>Câu 8: “Phần lớn truyện của…thuộc loại truyện không có cốt truyện. Mỗi truyện là một tâm tình, một tâm trạng, như một bài thơ trữ tình” Nhận định trên nói về tác giả nào?</a:t>
            </a:r>
          </a:p>
        </p:txBody>
      </p:sp>
      <p:sp>
        <p:nvSpPr>
          <p:cNvPr id="114" name="bang-cau-hoi">
            <a:extLst>
              <a:ext uri="{FF2B5EF4-FFF2-40B4-BE49-F238E27FC236}">
                <a16:creationId xmlns:a16="http://schemas.microsoft.com/office/drawing/2014/main" id="{76E72A2C-6DCF-4AB9-A31B-1F7291AD2C9D}"/>
              </a:ext>
            </a:extLst>
          </p:cNvPr>
          <p:cNvSpPr/>
          <p:nvPr/>
        </p:nvSpPr>
        <p:spPr>
          <a:xfrm>
            <a:off x="624814" y="4446404"/>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r>
              <a:rPr lang="en-US" sz="1600">
                <a:latin typeface="Times New Roman" panose="02020603050405020304" pitchFamily="18" charset="0"/>
                <a:cs typeface="Times New Roman" panose="02020603050405020304" pitchFamily="18" charset="0"/>
              </a:rPr>
              <a:t>Câu 9: Điền từ còn thiếu vào câu thơ sau:</a:t>
            </a:r>
          </a:p>
          <a:p>
            <a:r>
              <a:rPr lang="en-US" sz="1600">
                <a:latin typeface="Times New Roman" panose="02020603050405020304" pitchFamily="18" charset="0"/>
                <a:cs typeface="Times New Roman" panose="02020603050405020304" pitchFamily="18" charset="0"/>
              </a:rPr>
              <a:t>“Ngẩng đầu nhìn… /Cúi đầu nhớ cố hương</a:t>
            </a:r>
          </a:p>
          <a:p>
            <a:r>
              <a:rPr lang="en-US" sz="1600">
                <a:latin typeface="Times New Roman" panose="02020603050405020304" pitchFamily="18" charset="0"/>
                <a:cs typeface="Times New Roman" panose="02020603050405020304" pitchFamily="18" charset="0"/>
              </a:rPr>
              <a:t>(Cảm nghĩ trong đêm thanh tĩnh- Lí Bạch)</a:t>
            </a:r>
          </a:p>
        </p:txBody>
      </p:sp>
      <p:sp>
        <p:nvSpPr>
          <p:cNvPr id="115" name="bang-cau-hoi">
            <a:extLst>
              <a:ext uri="{FF2B5EF4-FFF2-40B4-BE49-F238E27FC236}">
                <a16:creationId xmlns:a16="http://schemas.microsoft.com/office/drawing/2014/main" id="{A3FC5198-C479-4BF8-B48F-AA7A545868FB}"/>
              </a:ext>
            </a:extLst>
          </p:cNvPr>
          <p:cNvSpPr/>
          <p:nvPr/>
        </p:nvSpPr>
        <p:spPr>
          <a:xfrm>
            <a:off x="622936" y="4431704"/>
            <a:ext cx="7122741" cy="692929"/>
          </a:xfrm>
          <a:prstGeom prst="roundRect">
            <a:avLst/>
          </a:prstGeom>
          <a:scene3d>
            <a:camera prst="orthographicFront"/>
            <a:lightRig rig="threePt" dir="t"/>
          </a:scene3d>
          <a:sp3d>
            <a:bevelT w="165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just"/>
            <a:r>
              <a:rPr lang="en-US" sz="1600" kern="100">
                <a:latin typeface="Times New Roman" panose="02020603050405020304" pitchFamily="18" charset="0"/>
                <a:cs typeface="Times New Roman" panose="02020603050405020304" pitchFamily="18" charset="0"/>
              </a:rPr>
              <a:t>Câu 10: Điền từ còn thiếu vào lời của của Bác Hồ gửi các họa sĩ nhân dịp triển lãm hội họa: “Văn hóa nghệ thuật cũng là một mặt trận. Anh chị em là…trên mật trận ấy</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573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2000"/>
                                        <p:tgtEl>
                                          <p:spTgt spid="132"/>
                                        </p:tgtEl>
                                      </p:cBhvr>
                                    </p:animEffect>
                                    <p:anim calcmode="lin" valueType="num">
                                      <p:cBhvr>
                                        <p:cTn id="8" dur="2000" fill="hold"/>
                                        <p:tgtEl>
                                          <p:spTgt spid="132"/>
                                        </p:tgtEl>
                                        <p:attrNameLst>
                                          <p:attrName>ppt_x</p:attrName>
                                        </p:attrNameLst>
                                      </p:cBhvr>
                                      <p:tavLst>
                                        <p:tav tm="0">
                                          <p:val>
                                            <p:strVal val="#ppt_x"/>
                                          </p:val>
                                        </p:tav>
                                        <p:tav tm="100000">
                                          <p:val>
                                            <p:strVal val="#ppt_x"/>
                                          </p:val>
                                        </p:tav>
                                      </p:tavLst>
                                    </p:anim>
                                    <p:anim calcmode="lin" valueType="num">
                                      <p:cBhvr>
                                        <p:cTn id="9" dur="1800" decel="100000" fill="hold"/>
                                        <p:tgtEl>
                                          <p:spTgt spid="132"/>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2000"/>
                                        <p:tgtEl>
                                          <p:spTgt spid="113"/>
                                        </p:tgtEl>
                                      </p:cBhvr>
                                    </p:animEffect>
                                    <p:anim calcmode="lin" valueType="num">
                                      <p:cBhvr>
                                        <p:cTn id="16" dur="2000" fill="hold"/>
                                        <p:tgtEl>
                                          <p:spTgt spid="113"/>
                                        </p:tgtEl>
                                        <p:attrNameLst>
                                          <p:attrName>ppt_x</p:attrName>
                                        </p:attrNameLst>
                                      </p:cBhvr>
                                      <p:tavLst>
                                        <p:tav tm="0">
                                          <p:val>
                                            <p:strVal val="#ppt_x"/>
                                          </p:val>
                                        </p:tav>
                                        <p:tav tm="100000">
                                          <p:val>
                                            <p:strVal val="#ppt_x"/>
                                          </p:val>
                                        </p:tav>
                                      </p:tavLst>
                                    </p:anim>
                                    <p:anim calcmode="lin" valueType="num">
                                      <p:cBhvr>
                                        <p:cTn id="17" dur="1800" decel="100000" fill="hold"/>
                                        <p:tgtEl>
                                          <p:spTgt spid="113"/>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4"/>
                                        </p:tgtEl>
                                        <p:attrNameLst>
                                          <p:attrName>style.visibility</p:attrName>
                                        </p:attrNameLst>
                                      </p:cBhvr>
                                      <p:to>
                                        <p:strVal val="visible"/>
                                      </p:to>
                                    </p:set>
                                    <p:animEffect transition="in" filter="fade">
                                      <p:cBhvr>
                                        <p:cTn id="23" dur="2000"/>
                                        <p:tgtEl>
                                          <p:spTgt spid="114"/>
                                        </p:tgtEl>
                                      </p:cBhvr>
                                    </p:animEffect>
                                    <p:anim calcmode="lin" valueType="num">
                                      <p:cBhvr>
                                        <p:cTn id="24" dur="2000" fill="hold"/>
                                        <p:tgtEl>
                                          <p:spTgt spid="114"/>
                                        </p:tgtEl>
                                        <p:attrNameLst>
                                          <p:attrName>ppt_x</p:attrName>
                                        </p:attrNameLst>
                                      </p:cBhvr>
                                      <p:tavLst>
                                        <p:tav tm="0">
                                          <p:val>
                                            <p:strVal val="#ppt_x"/>
                                          </p:val>
                                        </p:tav>
                                        <p:tav tm="100000">
                                          <p:val>
                                            <p:strVal val="#ppt_x"/>
                                          </p:val>
                                        </p:tav>
                                      </p:tavLst>
                                    </p:anim>
                                    <p:anim calcmode="lin" valueType="num">
                                      <p:cBhvr>
                                        <p:cTn id="25" dur="1800" decel="100000" fill="hold"/>
                                        <p:tgtEl>
                                          <p:spTgt spid="114"/>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1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2000"/>
                                        <p:tgtEl>
                                          <p:spTgt spid="115"/>
                                        </p:tgtEl>
                                      </p:cBhvr>
                                    </p:animEffect>
                                    <p:anim calcmode="lin" valueType="num">
                                      <p:cBhvr>
                                        <p:cTn id="32" dur="2000" fill="hold"/>
                                        <p:tgtEl>
                                          <p:spTgt spid="115"/>
                                        </p:tgtEl>
                                        <p:attrNameLst>
                                          <p:attrName>ppt_x</p:attrName>
                                        </p:attrNameLst>
                                      </p:cBhvr>
                                      <p:tavLst>
                                        <p:tav tm="0">
                                          <p:val>
                                            <p:strVal val="#ppt_x"/>
                                          </p:val>
                                        </p:tav>
                                        <p:tav tm="100000">
                                          <p:val>
                                            <p:strVal val="#ppt_x"/>
                                          </p:val>
                                        </p:tav>
                                      </p:tavLst>
                                    </p:anim>
                                    <p:anim calcmode="lin" valueType="num">
                                      <p:cBhvr>
                                        <p:cTn id="33" dur="1800" decel="100000" fill="hold"/>
                                        <p:tgtEl>
                                          <p:spTgt spid="115"/>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1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3"/>
                                        </p:tgtEl>
                                        <p:attrNameLst>
                                          <p:attrName>fillcolor</p:attrName>
                                        </p:attrNameLst>
                                      </p:cBhvr>
                                      <p:to>
                                        <a:srgbClr val="A5A5A5"/>
                                      </p:to>
                                    </p:animClr>
                                    <p:set>
                                      <p:cBhvr>
                                        <p:cTn id="40" dur="500" fill="hold"/>
                                        <p:tgtEl>
                                          <p:spTgt spid="13"/>
                                        </p:tgtEl>
                                        <p:attrNameLst>
                                          <p:attrName>fill.type</p:attrName>
                                        </p:attrNameLst>
                                      </p:cBhvr>
                                      <p:to>
                                        <p:strVal val="solid"/>
                                      </p:to>
                                    </p:set>
                                    <p:set>
                                      <p:cBhvr>
                                        <p:cTn id="41" dur="500" fill="hold"/>
                                        <p:tgtEl>
                                          <p:spTgt spid="13"/>
                                        </p:tgtEl>
                                        <p:attrNameLst>
                                          <p:attrName>fill.on</p:attrName>
                                        </p:attrNameLst>
                                      </p:cBhvr>
                                      <p:to>
                                        <p:strVal val="true"/>
                                      </p:to>
                                    </p:set>
                                  </p:childTnLst>
                                </p:cTn>
                              </p:par>
                            </p:childTnLst>
                          </p:cTn>
                        </p:par>
                        <p:par>
                          <p:cTn id="42" fill="hold">
                            <p:stCondLst>
                              <p:cond delay="500"/>
                            </p:stCondLst>
                            <p:childTnLst>
                              <p:par>
                                <p:cTn id="43" presetID="37"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anim calcmode="lin" valueType="num">
                                      <p:cBhvr>
                                        <p:cTn id="46" dur="2000" fill="hold"/>
                                        <p:tgtEl>
                                          <p:spTgt spid="14"/>
                                        </p:tgtEl>
                                        <p:attrNameLst>
                                          <p:attrName>ppt_x</p:attrName>
                                        </p:attrNameLst>
                                      </p:cBhvr>
                                      <p:tavLst>
                                        <p:tav tm="0">
                                          <p:val>
                                            <p:strVal val="#ppt_x"/>
                                          </p:val>
                                        </p:tav>
                                        <p:tav tm="100000">
                                          <p:val>
                                            <p:strVal val="#ppt_x"/>
                                          </p:val>
                                        </p:tav>
                                      </p:tavLst>
                                    </p:anim>
                                    <p:anim calcmode="lin" valueType="num">
                                      <p:cBhvr>
                                        <p:cTn id="47" dur="1800" decel="100000" fill="hold"/>
                                        <p:tgtEl>
                                          <p:spTgt spid="14"/>
                                        </p:tgtEl>
                                        <p:attrNameLst>
                                          <p:attrName>ppt_y</p:attrName>
                                        </p:attrNameLst>
                                      </p:cBhvr>
                                      <p:tavLst>
                                        <p:tav tm="0">
                                          <p:val>
                                            <p:strVal val="#ppt_y+1"/>
                                          </p:val>
                                        </p:tav>
                                        <p:tav tm="100000">
                                          <p:val>
                                            <p:strVal val="#ppt_y-.03"/>
                                          </p:val>
                                        </p:tav>
                                      </p:tavLst>
                                    </p:anim>
                                    <p:anim calcmode="lin" valueType="num">
                                      <p:cBhvr>
                                        <p:cTn id="48"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subTnLst>
                                    <p:audio>
                                      <p:cMediaNode vol="74000">
                                        <p:cTn display="0" masterRel="sameClick">
                                          <p:stCondLst>
                                            <p:cond evt="begin" delay="0">
                                              <p:tn val="4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37" presetClass="exit" presetSubtype="0" fill="hold" grpId="1" nodeType="clickEffect">
                                  <p:stCondLst>
                                    <p:cond delay="0"/>
                                  </p:stCondLst>
                                  <p:childTnLst>
                                    <p:animEffect transition="out" filter="fade">
                                      <p:cBhvr>
                                        <p:cTn id="53" dur="1000"/>
                                        <p:tgtEl>
                                          <p:spTgt spid="14"/>
                                        </p:tgtEl>
                                      </p:cBhvr>
                                    </p:animEffect>
                                    <p:anim calcmode="lin" valueType="num">
                                      <p:cBhvr>
                                        <p:cTn id="54" dur="1000"/>
                                        <p:tgtEl>
                                          <p:spTgt spid="14"/>
                                        </p:tgtEl>
                                        <p:attrNameLst>
                                          <p:attrName>ppt_x</p:attrName>
                                        </p:attrNameLst>
                                      </p:cBhvr>
                                      <p:tavLst>
                                        <p:tav tm="0">
                                          <p:val>
                                            <p:strVal val="ppt_x"/>
                                          </p:val>
                                        </p:tav>
                                        <p:tav tm="100000">
                                          <p:val>
                                            <p:strVal val="ppt_x"/>
                                          </p:val>
                                        </p:tav>
                                      </p:tavLst>
                                    </p:anim>
                                    <p:anim calcmode="lin" valueType="num">
                                      <p:cBhvr>
                                        <p:cTn id="55" dur="100" decel="100000"/>
                                        <p:tgtEl>
                                          <p:spTgt spid="14"/>
                                        </p:tgtEl>
                                        <p:attrNameLst>
                                          <p:attrName>ppt_y</p:attrName>
                                        </p:attrNameLst>
                                      </p:cBhvr>
                                      <p:tavLst>
                                        <p:tav tm="0">
                                          <p:val>
                                            <p:strVal val="ppt_y"/>
                                          </p:val>
                                        </p:tav>
                                        <p:tav tm="100000">
                                          <p:val>
                                            <p:strVal val="ppt_y-.03"/>
                                          </p:val>
                                        </p:tav>
                                      </p:tavLst>
                                    </p:anim>
                                    <p:anim calcmode="lin" valueType="num">
                                      <p:cBhvr>
                                        <p:cTn id="56" dur="900" accel="100000">
                                          <p:stCondLst>
                                            <p:cond delay="100"/>
                                          </p:stCondLst>
                                        </p:cTn>
                                        <p:tgtEl>
                                          <p:spTgt spid="14"/>
                                        </p:tgtEl>
                                        <p:attrNameLst>
                                          <p:attrName>ppt_y</p:attrName>
                                        </p:attrNameLst>
                                      </p:cBhvr>
                                      <p:tavLst>
                                        <p:tav tm="0">
                                          <p:val>
                                            <p:strVal val="ppt_y"/>
                                          </p:val>
                                        </p:tav>
                                        <p:tav tm="100000">
                                          <p:val>
                                            <p:strVal val="ppt_y+1"/>
                                          </p:val>
                                        </p:tav>
                                      </p:tavLst>
                                    </p:anim>
                                    <p:set>
                                      <p:cBhvr>
                                        <p:cTn id="5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3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35"/>
                                        </p:tgtEl>
                                        <p:attrNameLst>
                                          <p:attrName>fillcolor</p:attrName>
                                        </p:attrNameLst>
                                      </p:cBhvr>
                                      <p:to>
                                        <a:srgbClr val="BFBFBF"/>
                                      </p:to>
                                    </p:animClr>
                                    <p:set>
                                      <p:cBhvr>
                                        <p:cTn id="63" dur="500" fill="hold"/>
                                        <p:tgtEl>
                                          <p:spTgt spid="35"/>
                                        </p:tgtEl>
                                        <p:attrNameLst>
                                          <p:attrName>fill.type</p:attrName>
                                        </p:attrNameLst>
                                      </p:cBhvr>
                                      <p:to>
                                        <p:strVal val="solid"/>
                                      </p:to>
                                    </p:set>
                                    <p:set>
                                      <p:cBhvr>
                                        <p:cTn id="64"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44"/>
                                        </p:tgtEl>
                                        <p:attrNameLst>
                                          <p:attrName>fillcolor</p:attrName>
                                        </p:attrNameLst>
                                      </p:cBhvr>
                                      <p:to>
                                        <a:srgbClr val="A5A5A5"/>
                                      </p:to>
                                    </p:animClr>
                                    <p:set>
                                      <p:cBhvr>
                                        <p:cTn id="70" dur="500" fill="hold"/>
                                        <p:tgtEl>
                                          <p:spTgt spid="44"/>
                                        </p:tgtEl>
                                        <p:attrNameLst>
                                          <p:attrName>fill.type</p:attrName>
                                        </p:attrNameLst>
                                      </p:cBhvr>
                                      <p:to>
                                        <p:strVal val="solid"/>
                                      </p:to>
                                    </p:set>
                                    <p:set>
                                      <p:cBhvr>
                                        <p:cTn id="71" dur="500" fill="hold"/>
                                        <p:tgtEl>
                                          <p:spTgt spid="44"/>
                                        </p:tgtEl>
                                        <p:attrNameLst>
                                          <p:attrName>fill.on</p:attrName>
                                        </p:attrNameLst>
                                      </p:cBhvr>
                                      <p:to>
                                        <p:strVal val="true"/>
                                      </p:to>
                                    </p:set>
                                  </p:childTnLst>
                                </p:cTn>
                              </p:par>
                            </p:childTnLst>
                          </p:cTn>
                        </p:par>
                        <p:par>
                          <p:cTn id="72" fill="hold">
                            <p:stCondLst>
                              <p:cond delay="500"/>
                            </p:stCondLst>
                            <p:childTnLst>
                              <p:par>
                                <p:cTn id="73" presetID="37" presetClass="entr" presetSubtype="0" fill="hold" grpId="0"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2000"/>
                                        <p:tgtEl>
                                          <p:spTgt spid="45"/>
                                        </p:tgtEl>
                                      </p:cBhvr>
                                    </p:animEffect>
                                    <p:anim calcmode="lin" valueType="num">
                                      <p:cBhvr>
                                        <p:cTn id="76" dur="2000" fill="hold"/>
                                        <p:tgtEl>
                                          <p:spTgt spid="45"/>
                                        </p:tgtEl>
                                        <p:attrNameLst>
                                          <p:attrName>ppt_x</p:attrName>
                                        </p:attrNameLst>
                                      </p:cBhvr>
                                      <p:tavLst>
                                        <p:tav tm="0">
                                          <p:val>
                                            <p:strVal val="#ppt_x"/>
                                          </p:val>
                                        </p:tav>
                                        <p:tav tm="100000">
                                          <p:val>
                                            <p:strVal val="#ppt_x"/>
                                          </p:val>
                                        </p:tav>
                                      </p:tavLst>
                                    </p:anim>
                                    <p:anim calcmode="lin" valueType="num">
                                      <p:cBhvr>
                                        <p:cTn id="77" dur="1800" decel="100000" fill="hold"/>
                                        <p:tgtEl>
                                          <p:spTgt spid="45"/>
                                        </p:tgtEl>
                                        <p:attrNameLst>
                                          <p:attrName>ppt_y</p:attrName>
                                        </p:attrNameLst>
                                      </p:cBhvr>
                                      <p:tavLst>
                                        <p:tav tm="0">
                                          <p:val>
                                            <p:strVal val="#ppt_y+1"/>
                                          </p:val>
                                        </p:tav>
                                        <p:tav tm="100000">
                                          <p:val>
                                            <p:strVal val="#ppt_y-.03"/>
                                          </p:val>
                                        </p:tav>
                                      </p:tavLst>
                                    </p:anim>
                                    <p:anim calcmode="lin" valueType="num">
                                      <p:cBhvr>
                                        <p:cTn id="78" dur="200" accel="100000" fill="hold">
                                          <p:stCondLst>
                                            <p:cond delay="1800"/>
                                          </p:stCondLst>
                                        </p:cTn>
                                        <p:tgtEl>
                                          <p:spTgt spid="4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45"/>
                    </p:tgtEl>
                  </p:cond>
                </p:stCondLst>
                <p:endSync evt="end" delay="0">
                  <p:rtn val="all"/>
                </p:endSync>
                <p:childTnLst>
                  <p:par>
                    <p:cTn id="80" fill="hold">
                      <p:stCondLst>
                        <p:cond delay="0"/>
                      </p:stCondLst>
                      <p:childTnLst>
                        <p:par>
                          <p:cTn id="81" fill="hold">
                            <p:stCondLst>
                              <p:cond delay="0"/>
                            </p:stCondLst>
                            <p:childTnLst>
                              <p:par>
                                <p:cTn id="82" presetID="37" presetClass="exit" presetSubtype="0" fill="hold" grpId="1" nodeType="clickEffect">
                                  <p:stCondLst>
                                    <p:cond delay="0"/>
                                  </p:stCondLst>
                                  <p:childTnLst>
                                    <p:animEffect transition="out" filter="fade">
                                      <p:cBhvr>
                                        <p:cTn id="83" dur="1000"/>
                                        <p:tgtEl>
                                          <p:spTgt spid="45"/>
                                        </p:tgtEl>
                                      </p:cBhvr>
                                    </p:animEffect>
                                    <p:anim calcmode="lin" valueType="num">
                                      <p:cBhvr>
                                        <p:cTn id="84" dur="1000"/>
                                        <p:tgtEl>
                                          <p:spTgt spid="45"/>
                                        </p:tgtEl>
                                        <p:attrNameLst>
                                          <p:attrName>ppt_x</p:attrName>
                                        </p:attrNameLst>
                                      </p:cBhvr>
                                      <p:tavLst>
                                        <p:tav tm="0">
                                          <p:val>
                                            <p:strVal val="ppt_x"/>
                                          </p:val>
                                        </p:tav>
                                        <p:tav tm="100000">
                                          <p:val>
                                            <p:strVal val="ppt_x"/>
                                          </p:val>
                                        </p:tav>
                                      </p:tavLst>
                                    </p:anim>
                                    <p:anim calcmode="lin" valueType="num">
                                      <p:cBhvr>
                                        <p:cTn id="85" dur="100" decel="100000"/>
                                        <p:tgtEl>
                                          <p:spTgt spid="45"/>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45"/>
                                        </p:tgtEl>
                                        <p:attrNameLst>
                                          <p:attrName>ppt_y</p:attrName>
                                        </p:attrNameLst>
                                      </p:cBhvr>
                                      <p:tavLst>
                                        <p:tav tm="0">
                                          <p:val>
                                            <p:strVal val="ppt_y"/>
                                          </p:val>
                                        </p:tav>
                                        <p:tav tm="100000">
                                          <p:val>
                                            <p:strVal val="ppt_y+1"/>
                                          </p:val>
                                        </p:tav>
                                      </p:tavLst>
                                    </p:anim>
                                    <p:set>
                                      <p:cBhvr>
                                        <p:cTn id="8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5"/>
                  </p:tgtEl>
                </p:cond>
              </p:nextCondLst>
            </p:seq>
            <p:seq concurrent="1" nextAc="seek">
              <p:cTn id="88" restart="whenNotActive" fill="hold" evtFilter="cancelBubble" nodeType="interactiveSeq">
                <p:stCondLst>
                  <p:cond evt="onClick" delay="0">
                    <p:tgtEl>
                      <p:spTgt spid="46"/>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46"/>
                                        </p:tgtEl>
                                        <p:attrNameLst>
                                          <p:attrName>fillcolor</p:attrName>
                                        </p:attrNameLst>
                                      </p:cBhvr>
                                      <p:to>
                                        <a:srgbClr val="A5A5A5"/>
                                      </p:to>
                                    </p:animClr>
                                    <p:set>
                                      <p:cBhvr>
                                        <p:cTn id="93" dur="500" fill="hold"/>
                                        <p:tgtEl>
                                          <p:spTgt spid="46"/>
                                        </p:tgtEl>
                                        <p:attrNameLst>
                                          <p:attrName>fill.type</p:attrName>
                                        </p:attrNameLst>
                                      </p:cBhvr>
                                      <p:to>
                                        <p:strVal val="solid"/>
                                      </p:to>
                                    </p:set>
                                    <p:set>
                                      <p:cBhvr>
                                        <p:cTn id="94" dur="500" fill="hold"/>
                                        <p:tgtEl>
                                          <p:spTgt spid="46"/>
                                        </p:tgtEl>
                                        <p:attrNameLst>
                                          <p:attrName>fill.on</p:attrName>
                                        </p:attrNameLst>
                                      </p:cBhvr>
                                      <p:to>
                                        <p:strVal val="true"/>
                                      </p:to>
                                    </p:set>
                                  </p:childTnLst>
                                </p:cTn>
                              </p:par>
                            </p:childTnLst>
                          </p:cTn>
                        </p:par>
                        <p:par>
                          <p:cTn id="95" fill="hold">
                            <p:stCondLst>
                              <p:cond delay="500"/>
                            </p:stCondLst>
                            <p:childTnLst>
                              <p:par>
                                <p:cTn id="96" presetID="37" presetClass="entr" presetSubtype="0"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2000"/>
                                        <p:tgtEl>
                                          <p:spTgt spid="47"/>
                                        </p:tgtEl>
                                      </p:cBhvr>
                                    </p:animEffect>
                                    <p:anim calcmode="lin" valueType="num">
                                      <p:cBhvr>
                                        <p:cTn id="99" dur="2000" fill="hold"/>
                                        <p:tgtEl>
                                          <p:spTgt spid="47"/>
                                        </p:tgtEl>
                                        <p:attrNameLst>
                                          <p:attrName>ppt_x</p:attrName>
                                        </p:attrNameLst>
                                      </p:cBhvr>
                                      <p:tavLst>
                                        <p:tav tm="0">
                                          <p:val>
                                            <p:strVal val="#ppt_x"/>
                                          </p:val>
                                        </p:tav>
                                        <p:tav tm="100000">
                                          <p:val>
                                            <p:strVal val="#ppt_x"/>
                                          </p:val>
                                        </p:tav>
                                      </p:tavLst>
                                    </p:anim>
                                    <p:anim calcmode="lin" valueType="num">
                                      <p:cBhvr>
                                        <p:cTn id="100" dur="1800" decel="100000" fill="hold"/>
                                        <p:tgtEl>
                                          <p:spTgt spid="47"/>
                                        </p:tgtEl>
                                        <p:attrNameLst>
                                          <p:attrName>ppt_y</p:attrName>
                                        </p:attrNameLst>
                                      </p:cBhvr>
                                      <p:tavLst>
                                        <p:tav tm="0">
                                          <p:val>
                                            <p:strVal val="#ppt_y+1"/>
                                          </p:val>
                                        </p:tav>
                                        <p:tav tm="100000">
                                          <p:val>
                                            <p:strVal val="#ppt_y-.03"/>
                                          </p:val>
                                        </p:tav>
                                      </p:tavLst>
                                    </p:anim>
                                    <p:anim calcmode="lin" valueType="num">
                                      <p:cBhvr>
                                        <p:cTn id="101" dur="200" accel="100000" fill="hold">
                                          <p:stCondLst>
                                            <p:cond delay="1800"/>
                                          </p:stCondLst>
                                        </p:cTn>
                                        <p:tgtEl>
                                          <p:spTgt spid="4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6"/>
                  </p:tgtEl>
                </p:cond>
              </p:nextCondLst>
            </p:seq>
            <p:seq concurrent="1" nextAc="seek">
              <p:cTn id="102" restart="whenNotActive" fill="hold" evtFilter="cancelBubble" nodeType="interactiveSeq">
                <p:stCondLst>
                  <p:cond evt="onClick" delay="0">
                    <p:tgtEl>
                      <p:spTgt spid="47"/>
                    </p:tgtEl>
                  </p:cond>
                </p:stCondLst>
                <p:endSync evt="end" delay="0">
                  <p:rtn val="all"/>
                </p:endSync>
                <p:childTnLst>
                  <p:par>
                    <p:cTn id="103" fill="hold">
                      <p:stCondLst>
                        <p:cond delay="0"/>
                      </p:stCondLst>
                      <p:childTnLst>
                        <p:par>
                          <p:cTn id="104" fill="hold">
                            <p:stCondLst>
                              <p:cond delay="0"/>
                            </p:stCondLst>
                            <p:childTnLst>
                              <p:par>
                                <p:cTn id="105" presetID="37" presetClass="exit" presetSubtype="0" fill="hold" grpId="1" nodeType="clickEffect">
                                  <p:stCondLst>
                                    <p:cond delay="0"/>
                                  </p:stCondLst>
                                  <p:childTnLst>
                                    <p:animEffect transition="out" filter="fade">
                                      <p:cBhvr>
                                        <p:cTn id="106" dur="1000"/>
                                        <p:tgtEl>
                                          <p:spTgt spid="47"/>
                                        </p:tgtEl>
                                      </p:cBhvr>
                                    </p:animEffect>
                                    <p:anim calcmode="lin" valueType="num">
                                      <p:cBhvr>
                                        <p:cTn id="107" dur="1000"/>
                                        <p:tgtEl>
                                          <p:spTgt spid="47"/>
                                        </p:tgtEl>
                                        <p:attrNameLst>
                                          <p:attrName>ppt_x</p:attrName>
                                        </p:attrNameLst>
                                      </p:cBhvr>
                                      <p:tavLst>
                                        <p:tav tm="0">
                                          <p:val>
                                            <p:strVal val="ppt_x"/>
                                          </p:val>
                                        </p:tav>
                                        <p:tav tm="100000">
                                          <p:val>
                                            <p:strVal val="ppt_x"/>
                                          </p:val>
                                        </p:tav>
                                      </p:tavLst>
                                    </p:anim>
                                    <p:anim calcmode="lin" valueType="num">
                                      <p:cBhvr>
                                        <p:cTn id="108" dur="100" decel="100000"/>
                                        <p:tgtEl>
                                          <p:spTgt spid="47"/>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47"/>
                                        </p:tgtEl>
                                        <p:attrNameLst>
                                          <p:attrName>ppt_y</p:attrName>
                                        </p:attrNameLst>
                                      </p:cBhvr>
                                      <p:tavLst>
                                        <p:tav tm="0">
                                          <p:val>
                                            <p:strVal val="ppt_y"/>
                                          </p:val>
                                        </p:tav>
                                        <p:tav tm="100000">
                                          <p:val>
                                            <p:strVal val="ppt_y+1"/>
                                          </p:val>
                                        </p:tav>
                                      </p:tavLst>
                                    </p:anim>
                                    <p:set>
                                      <p:cBhvr>
                                        <p:cTn id="110"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7"/>
                  </p:tgtEl>
                </p:cond>
              </p:nextCondLst>
            </p:seq>
            <p:seq concurrent="1" nextAc="seek">
              <p:cTn id="111" restart="whenNotActive" fill="hold" evtFilter="cancelBubble" nodeType="interactiveSeq">
                <p:stCondLst>
                  <p:cond evt="onClick" delay="0">
                    <p:tgtEl>
                      <p:spTgt spid="48"/>
                    </p:tgtEl>
                  </p:cond>
                </p:stCondLst>
                <p:endSync evt="end" delay="0">
                  <p:rtn val="all"/>
                </p:endSync>
                <p:childTnLst>
                  <p:par>
                    <p:cTn id="112" fill="hold">
                      <p:stCondLst>
                        <p:cond delay="0"/>
                      </p:stCondLst>
                      <p:childTnLst>
                        <p:par>
                          <p:cTn id="113" fill="hold">
                            <p:stCondLst>
                              <p:cond delay="0"/>
                            </p:stCondLst>
                            <p:childTnLst>
                              <p:par>
                                <p:cTn id="114" presetID="1" presetClass="emph" presetSubtype="2" fill="hold" nodeType="clickEffect">
                                  <p:stCondLst>
                                    <p:cond delay="0"/>
                                  </p:stCondLst>
                                  <p:childTnLst>
                                    <p:animClr clrSpc="rgb" dir="cw">
                                      <p:cBhvr>
                                        <p:cTn id="115" dur="500" fill="hold"/>
                                        <p:tgtEl>
                                          <p:spTgt spid="48"/>
                                        </p:tgtEl>
                                        <p:attrNameLst>
                                          <p:attrName>fillcolor</p:attrName>
                                        </p:attrNameLst>
                                      </p:cBhvr>
                                      <p:to>
                                        <a:srgbClr val="A5A5A5"/>
                                      </p:to>
                                    </p:animClr>
                                    <p:set>
                                      <p:cBhvr>
                                        <p:cTn id="116" dur="500" fill="hold"/>
                                        <p:tgtEl>
                                          <p:spTgt spid="48"/>
                                        </p:tgtEl>
                                        <p:attrNameLst>
                                          <p:attrName>fill.type</p:attrName>
                                        </p:attrNameLst>
                                      </p:cBhvr>
                                      <p:to>
                                        <p:strVal val="solid"/>
                                      </p:to>
                                    </p:set>
                                    <p:set>
                                      <p:cBhvr>
                                        <p:cTn id="117" dur="500" fill="hold"/>
                                        <p:tgtEl>
                                          <p:spTgt spid="48"/>
                                        </p:tgtEl>
                                        <p:attrNameLst>
                                          <p:attrName>fill.on</p:attrName>
                                        </p:attrNameLst>
                                      </p:cBhvr>
                                      <p:to>
                                        <p:strVal val="true"/>
                                      </p:to>
                                    </p:set>
                                  </p:childTnLst>
                                </p:cTn>
                              </p:par>
                            </p:childTnLst>
                          </p:cTn>
                        </p:par>
                        <p:par>
                          <p:cTn id="118" fill="hold">
                            <p:stCondLst>
                              <p:cond delay="500"/>
                            </p:stCondLst>
                            <p:childTnLst>
                              <p:par>
                                <p:cTn id="119" presetID="37" presetClass="entr" presetSubtype="0" fill="hold" grpId="0" nodeType="after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fade">
                                      <p:cBhvr>
                                        <p:cTn id="121" dur="2000"/>
                                        <p:tgtEl>
                                          <p:spTgt spid="49"/>
                                        </p:tgtEl>
                                      </p:cBhvr>
                                    </p:animEffect>
                                    <p:anim calcmode="lin" valueType="num">
                                      <p:cBhvr>
                                        <p:cTn id="122" dur="2000" fill="hold"/>
                                        <p:tgtEl>
                                          <p:spTgt spid="49"/>
                                        </p:tgtEl>
                                        <p:attrNameLst>
                                          <p:attrName>ppt_x</p:attrName>
                                        </p:attrNameLst>
                                      </p:cBhvr>
                                      <p:tavLst>
                                        <p:tav tm="0">
                                          <p:val>
                                            <p:strVal val="#ppt_x"/>
                                          </p:val>
                                        </p:tav>
                                        <p:tav tm="100000">
                                          <p:val>
                                            <p:strVal val="#ppt_x"/>
                                          </p:val>
                                        </p:tav>
                                      </p:tavLst>
                                    </p:anim>
                                    <p:anim calcmode="lin" valueType="num">
                                      <p:cBhvr>
                                        <p:cTn id="123" dur="1800" decel="100000" fill="hold"/>
                                        <p:tgtEl>
                                          <p:spTgt spid="49"/>
                                        </p:tgtEl>
                                        <p:attrNameLst>
                                          <p:attrName>ppt_y</p:attrName>
                                        </p:attrNameLst>
                                      </p:cBhvr>
                                      <p:tavLst>
                                        <p:tav tm="0">
                                          <p:val>
                                            <p:strVal val="#ppt_y+1"/>
                                          </p:val>
                                        </p:tav>
                                        <p:tav tm="100000">
                                          <p:val>
                                            <p:strVal val="#ppt_y-.03"/>
                                          </p:val>
                                        </p:tav>
                                      </p:tavLst>
                                    </p:anim>
                                    <p:anim calcmode="lin" valueType="num">
                                      <p:cBhvr>
                                        <p:cTn id="124" dur="200" accel="100000" fill="hold">
                                          <p:stCondLst>
                                            <p:cond delay="1800"/>
                                          </p:stCondLst>
                                        </p:cTn>
                                        <p:tgtEl>
                                          <p:spTgt spid="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8"/>
                  </p:tgtEl>
                </p:cond>
              </p:nextCondLst>
            </p:seq>
            <p:seq concurrent="1" nextAc="seek">
              <p:cTn id="125" restart="whenNotActive" fill="hold" evtFilter="cancelBubble" nodeType="interactiveSeq">
                <p:stCondLst>
                  <p:cond evt="onClick" delay="0">
                    <p:tgtEl>
                      <p:spTgt spid="49"/>
                    </p:tgtEl>
                  </p:cond>
                </p:stCondLst>
                <p:endSync evt="end" delay="0">
                  <p:rtn val="all"/>
                </p:endSync>
                <p:childTnLst>
                  <p:par>
                    <p:cTn id="126" fill="hold">
                      <p:stCondLst>
                        <p:cond delay="0"/>
                      </p:stCondLst>
                      <p:childTnLst>
                        <p:par>
                          <p:cTn id="127" fill="hold">
                            <p:stCondLst>
                              <p:cond delay="0"/>
                            </p:stCondLst>
                            <p:childTnLst>
                              <p:par>
                                <p:cTn id="128" presetID="37" presetClass="exit" presetSubtype="0" fill="hold" grpId="1" nodeType="clickEffect">
                                  <p:stCondLst>
                                    <p:cond delay="0"/>
                                  </p:stCondLst>
                                  <p:childTnLst>
                                    <p:animEffect transition="out" filter="fade">
                                      <p:cBhvr>
                                        <p:cTn id="129" dur="1000"/>
                                        <p:tgtEl>
                                          <p:spTgt spid="49"/>
                                        </p:tgtEl>
                                      </p:cBhvr>
                                    </p:animEffect>
                                    <p:anim calcmode="lin" valueType="num">
                                      <p:cBhvr>
                                        <p:cTn id="130" dur="1000"/>
                                        <p:tgtEl>
                                          <p:spTgt spid="49"/>
                                        </p:tgtEl>
                                        <p:attrNameLst>
                                          <p:attrName>ppt_x</p:attrName>
                                        </p:attrNameLst>
                                      </p:cBhvr>
                                      <p:tavLst>
                                        <p:tav tm="0">
                                          <p:val>
                                            <p:strVal val="ppt_x"/>
                                          </p:val>
                                        </p:tav>
                                        <p:tav tm="100000">
                                          <p:val>
                                            <p:strVal val="ppt_x"/>
                                          </p:val>
                                        </p:tav>
                                      </p:tavLst>
                                    </p:anim>
                                    <p:anim calcmode="lin" valueType="num">
                                      <p:cBhvr>
                                        <p:cTn id="131" dur="100" decel="100000"/>
                                        <p:tgtEl>
                                          <p:spTgt spid="49"/>
                                        </p:tgtEl>
                                        <p:attrNameLst>
                                          <p:attrName>ppt_y</p:attrName>
                                        </p:attrNameLst>
                                      </p:cBhvr>
                                      <p:tavLst>
                                        <p:tav tm="0">
                                          <p:val>
                                            <p:strVal val="ppt_y"/>
                                          </p:val>
                                        </p:tav>
                                        <p:tav tm="100000">
                                          <p:val>
                                            <p:strVal val="ppt_y-.03"/>
                                          </p:val>
                                        </p:tav>
                                      </p:tavLst>
                                    </p:anim>
                                    <p:anim calcmode="lin" valueType="num">
                                      <p:cBhvr>
                                        <p:cTn id="132" dur="900" accel="100000">
                                          <p:stCondLst>
                                            <p:cond delay="100"/>
                                          </p:stCondLst>
                                        </p:cTn>
                                        <p:tgtEl>
                                          <p:spTgt spid="49"/>
                                        </p:tgtEl>
                                        <p:attrNameLst>
                                          <p:attrName>ppt_y</p:attrName>
                                        </p:attrNameLst>
                                      </p:cBhvr>
                                      <p:tavLst>
                                        <p:tav tm="0">
                                          <p:val>
                                            <p:strVal val="ppt_y"/>
                                          </p:val>
                                        </p:tav>
                                        <p:tav tm="100000">
                                          <p:val>
                                            <p:strVal val="ppt_y+1"/>
                                          </p:val>
                                        </p:tav>
                                      </p:tavLst>
                                    </p:anim>
                                    <p:set>
                                      <p:cBhvr>
                                        <p:cTn id="133" dur="1" fill="hold">
                                          <p:stCondLst>
                                            <p:cond delay="999"/>
                                          </p:stCondLst>
                                        </p:cTn>
                                        <p:tgtEl>
                                          <p:spTgt spid="49"/>
                                        </p:tgtEl>
                                        <p:attrNameLst>
                                          <p:attrName>style.visibility</p:attrName>
                                        </p:attrNameLst>
                                      </p:cBhvr>
                                      <p:to>
                                        <p:strVal val="hidden"/>
                                      </p:to>
                                    </p:set>
                                  </p:childTnLst>
                                  <p:subTnLst>
                                    <p:audio>
                                      <p:cMediaNode>
                                        <p:cTn display="0" masterRel="sameClick">
                                          <p:stCondLst>
                                            <p:cond evt="begin" delay="0">
                                              <p:tn val="12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49"/>
                  </p:tgtEl>
                </p:cond>
              </p:nextCondLst>
            </p:seq>
            <p:seq concurrent="1" nextAc="seek">
              <p:cTn id="134" restart="whenNotActive" fill="hold" evtFilter="cancelBubble" nodeType="interactiveSeq">
                <p:stCondLst>
                  <p:cond evt="onClick" delay="0">
                    <p:tgtEl>
                      <p:spTgt spid="50"/>
                    </p:tgtEl>
                  </p:cond>
                </p:stCondLst>
                <p:endSync evt="end" delay="0">
                  <p:rtn val="all"/>
                </p:endSync>
                <p:childTnLst>
                  <p:par>
                    <p:cTn id="135" fill="hold">
                      <p:stCondLst>
                        <p:cond delay="0"/>
                      </p:stCondLst>
                      <p:childTnLst>
                        <p:par>
                          <p:cTn id="136" fill="hold">
                            <p:stCondLst>
                              <p:cond delay="0"/>
                            </p:stCondLst>
                            <p:childTnLst>
                              <p:par>
                                <p:cTn id="137" presetID="1" presetClass="emph" presetSubtype="2" fill="hold" nodeType="clickEffect">
                                  <p:stCondLst>
                                    <p:cond delay="0"/>
                                  </p:stCondLst>
                                  <p:childTnLst>
                                    <p:animClr clrSpc="rgb" dir="cw">
                                      <p:cBhvr>
                                        <p:cTn id="138" dur="500" fill="hold"/>
                                        <p:tgtEl>
                                          <p:spTgt spid="50"/>
                                        </p:tgtEl>
                                        <p:attrNameLst>
                                          <p:attrName>fillcolor</p:attrName>
                                        </p:attrNameLst>
                                      </p:cBhvr>
                                      <p:to>
                                        <a:srgbClr val="A5A5A5"/>
                                      </p:to>
                                    </p:animClr>
                                    <p:set>
                                      <p:cBhvr>
                                        <p:cTn id="139" dur="500" fill="hold"/>
                                        <p:tgtEl>
                                          <p:spTgt spid="50"/>
                                        </p:tgtEl>
                                        <p:attrNameLst>
                                          <p:attrName>fill.type</p:attrName>
                                        </p:attrNameLst>
                                      </p:cBhvr>
                                      <p:to>
                                        <p:strVal val="solid"/>
                                      </p:to>
                                    </p:set>
                                    <p:set>
                                      <p:cBhvr>
                                        <p:cTn id="140" dur="500" fill="hold"/>
                                        <p:tgtEl>
                                          <p:spTgt spid="50"/>
                                        </p:tgtEl>
                                        <p:attrNameLst>
                                          <p:attrName>fill.on</p:attrName>
                                        </p:attrNameLst>
                                      </p:cBhvr>
                                      <p:to>
                                        <p:strVal val="true"/>
                                      </p:to>
                                    </p:set>
                                  </p:childTnLst>
                                </p:cTn>
                              </p:par>
                            </p:childTnLst>
                          </p:cTn>
                        </p:par>
                        <p:par>
                          <p:cTn id="141" fill="hold">
                            <p:stCondLst>
                              <p:cond delay="500"/>
                            </p:stCondLst>
                            <p:childTnLst>
                              <p:par>
                                <p:cTn id="142" presetID="37" presetClass="entr" presetSubtype="0" fill="hold" grpId="0" nodeType="after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fade">
                                      <p:cBhvr>
                                        <p:cTn id="144" dur="2000"/>
                                        <p:tgtEl>
                                          <p:spTgt spid="51"/>
                                        </p:tgtEl>
                                      </p:cBhvr>
                                    </p:animEffect>
                                    <p:anim calcmode="lin" valueType="num">
                                      <p:cBhvr>
                                        <p:cTn id="145" dur="2000" fill="hold"/>
                                        <p:tgtEl>
                                          <p:spTgt spid="51"/>
                                        </p:tgtEl>
                                        <p:attrNameLst>
                                          <p:attrName>ppt_x</p:attrName>
                                        </p:attrNameLst>
                                      </p:cBhvr>
                                      <p:tavLst>
                                        <p:tav tm="0">
                                          <p:val>
                                            <p:strVal val="#ppt_x"/>
                                          </p:val>
                                        </p:tav>
                                        <p:tav tm="100000">
                                          <p:val>
                                            <p:strVal val="#ppt_x"/>
                                          </p:val>
                                        </p:tav>
                                      </p:tavLst>
                                    </p:anim>
                                    <p:anim calcmode="lin" valueType="num">
                                      <p:cBhvr>
                                        <p:cTn id="146" dur="1800" decel="100000" fill="hold"/>
                                        <p:tgtEl>
                                          <p:spTgt spid="51"/>
                                        </p:tgtEl>
                                        <p:attrNameLst>
                                          <p:attrName>ppt_y</p:attrName>
                                        </p:attrNameLst>
                                      </p:cBhvr>
                                      <p:tavLst>
                                        <p:tav tm="0">
                                          <p:val>
                                            <p:strVal val="#ppt_y+1"/>
                                          </p:val>
                                        </p:tav>
                                        <p:tav tm="100000">
                                          <p:val>
                                            <p:strVal val="#ppt_y-.03"/>
                                          </p:val>
                                        </p:tav>
                                      </p:tavLst>
                                    </p:anim>
                                    <p:anim calcmode="lin" valueType="num">
                                      <p:cBhvr>
                                        <p:cTn id="147" dur="200" accel="100000" fill="hold">
                                          <p:stCondLst>
                                            <p:cond delay="1800"/>
                                          </p:stCondLst>
                                        </p:cTn>
                                        <p:tgtEl>
                                          <p:spTgt spid="5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4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0"/>
                  </p:tgtEl>
                </p:cond>
              </p:nextCondLst>
            </p:seq>
            <p:seq concurrent="1" nextAc="seek">
              <p:cTn id="148" restart="whenNotActive" fill="hold" evtFilter="cancelBubble" nodeType="interactiveSeq">
                <p:stCondLst>
                  <p:cond evt="onClick" delay="0">
                    <p:tgtEl>
                      <p:spTgt spid="51"/>
                    </p:tgtEl>
                  </p:cond>
                </p:stCondLst>
                <p:endSync evt="end" delay="0">
                  <p:rtn val="all"/>
                </p:endSync>
                <p:childTnLst>
                  <p:par>
                    <p:cTn id="149" fill="hold">
                      <p:stCondLst>
                        <p:cond delay="0"/>
                      </p:stCondLst>
                      <p:childTnLst>
                        <p:par>
                          <p:cTn id="150" fill="hold">
                            <p:stCondLst>
                              <p:cond delay="0"/>
                            </p:stCondLst>
                            <p:childTnLst>
                              <p:par>
                                <p:cTn id="151" presetID="37" presetClass="exit" presetSubtype="0" fill="hold" grpId="1" nodeType="clickEffect">
                                  <p:stCondLst>
                                    <p:cond delay="0"/>
                                  </p:stCondLst>
                                  <p:childTnLst>
                                    <p:animEffect transition="out" filter="fade">
                                      <p:cBhvr>
                                        <p:cTn id="152" dur="1000"/>
                                        <p:tgtEl>
                                          <p:spTgt spid="51"/>
                                        </p:tgtEl>
                                      </p:cBhvr>
                                    </p:animEffect>
                                    <p:anim calcmode="lin" valueType="num">
                                      <p:cBhvr>
                                        <p:cTn id="153" dur="1000"/>
                                        <p:tgtEl>
                                          <p:spTgt spid="51"/>
                                        </p:tgtEl>
                                        <p:attrNameLst>
                                          <p:attrName>ppt_x</p:attrName>
                                        </p:attrNameLst>
                                      </p:cBhvr>
                                      <p:tavLst>
                                        <p:tav tm="0">
                                          <p:val>
                                            <p:strVal val="ppt_x"/>
                                          </p:val>
                                        </p:tav>
                                        <p:tav tm="100000">
                                          <p:val>
                                            <p:strVal val="ppt_x"/>
                                          </p:val>
                                        </p:tav>
                                      </p:tavLst>
                                    </p:anim>
                                    <p:anim calcmode="lin" valueType="num">
                                      <p:cBhvr>
                                        <p:cTn id="154" dur="100" decel="100000"/>
                                        <p:tgtEl>
                                          <p:spTgt spid="51"/>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51"/>
                                        </p:tgtEl>
                                        <p:attrNameLst>
                                          <p:attrName>ppt_y</p:attrName>
                                        </p:attrNameLst>
                                      </p:cBhvr>
                                      <p:tavLst>
                                        <p:tav tm="0">
                                          <p:val>
                                            <p:strVal val="ppt_y"/>
                                          </p:val>
                                        </p:tav>
                                        <p:tav tm="100000">
                                          <p:val>
                                            <p:strVal val="ppt_y+1"/>
                                          </p:val>
                                        </p:tav>
                                      </p:tavLst>
                                    </p:anim>
                                    <p:set>
                                      <p:cBhvr>
                                        <p:cTn id="156" dur="1" fill="hold">
                                          <p:stCondLst>
                                            <p:cond delay="999"/>
                                          </p:stCondLst>
                                        </p:cTn>
                                        <p:tgtEl>
                                          <p:spTgt spid="51"/>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1"/>
                  </p:tgtEl>
                </p:cond>
              </p:nextCondLst>
            </p:seq>
            <p:seq concurrent="1" nextAc="seek">
              <p:cTn id="157" restart="whenNotActive" fill="hold" evtFilter="cancelBubble" nodeType="interactiveSeq">
                <p:stCondLst>
                  <p:cond evt="onClick" delay="0">
                    <p:tgtEl>
                      <p:spTgt spid="52"/>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52"/>
                                        </p:tgtEl>
                                        <p:attrNameLst>
                                          <p:attrName>fillcolor</p:attrName>
                                        </p:attrNameLst>
                                      </p:cBhvr>
                                      <p:to>
                                        <a:srgbClr val="A5A5A5"/>
                                      </p:to>
                                    </p:animClr>
                                    <p:set>
                                      <p:cBhvr>
                                        <p:cTn id="162" dur="500" fill="hold"/>
                                        <p:tgtEl>
                                          <p:spTgt spid="52"/>
                                        </p:tgtEl>
                                        <p:attrNameLst>
                                          <p:attrName>fill.type</p:attrName>
                                        </p:attrNameLst>
                                      </p:cBhvr>
                                      <p:to>
                                        <p:strVal val="solid"/>
                                      </p:to>
                                    </p:set>
                                    <p:set>
                                      <p:cBhvr>
                                        <p:cTn id="163" dur="500" fill="hold"/>
                                        <p:tgtEl>
                                          <p:spTgt spid="52"/>
                                        </p:tgtEl>
                                        <p:attrNameLst>
                                          <p:attrName>fill.on</p:attrName>
                                        </p:attrNameLst>
                                      </p:cBhvr>
                                      <p:to>
                                        <p:strVal val="true"/>
                                      </p:to>
                                    </p:set>
                                  </p:childTnLst>
                                </p:cTn>
                              </p:par>
                            </p:childTnLst>
                          </p:cTn>
                        </p:par>
                        <p:par>
                          <p:cTn id="164" fill="hold">
                            <p:stCondLst>
                              <p:cond delay="500"/>
                            </p:stCondLst>
                            <p:childTnLst>
                              <p:par>
                                <p:cTn id="165" presetID="37" presetClass="entr" presetSubtype="0" fill="hold" grpId="0" nodeType="afterEffect">
                                  <p:stCondLst>
                                    <p:cond delay="0"/>
                                  </p:stCondLst>
                                  <p:childTnLst>
                                    <p:set>
                                      <p:cBhvr>
                                        <p:cTn id="166" dur="1" fill="hold">
                                          <p:stCondLst>
                                            <p:cond delay="0"/>
                                          </p:stCondLst>
                                        </p:cTn>
                                        <p:tgtEl>
                                          <p:spTgt spid="53"/>
                                        </p:tgtEl>
                                        <p:attrNameLst>
                                          <p:attrName>style.visibility</p:attrName>
                                        </p:attrNameLst>
                                      </p:cBhvr>
                                      <p:to>
                                        <p:strVal val="visible"/>
                                      </p:to>
                                    </p:set>
                                    <p:animEffect transition="in" filter="fade">
                                      <p:cBhvr>
                                        <p:cTn id="167" dur="2000"/>
                                        <p:tgtEl>
                                          <p:spTgt spid="53"/>
                                        </p:tgtEl>
                                      </p:cBhvr>
                                    </p:animEffect>
                                    <p:anim calcmode="lin" valueType="num">
                                      <p:cBhvr>
                                        <p:cTn id="168" dur="2000" fill="hold"/>
                                        <p:tgtEl>
                                          <p:spTgt spid="53"/>
                                        </p:tgtEl>
                                        <p:attrNameLst>
                                          <p:attrName>ppt_x</p:attrName>
                                        </p:attrNameLst>
                                      </p:cBhvr>
                                      <p:tavLst>
                                        <p:tav tm="0">
                                          <p:val>
                                            <p:strVal val="#ppt_x"/>
                                          </p:val>
                                        </p:tav>
                                        <p:tav tm="100000">
                                          <p:val>
                                            <p:strVal val="#ppt_x"/>
                                          </p:val>
                                        </p:tav>
                                      </p:tavLst>
                                    </p:anim>
                                    <p:anim calcmode="lin" valueType="num">
                                      <p:cBhvr>
                                        <p:cTn id="169" dur="1800" decel="100000" fill="hold"/>
                                        <p:tgtEl>
                                          <p:spTgt spid="53"/>
                                        </p:tgtEl>
                                        <p:attrNameLst>
                                          <p:attrName>ppt_y</p:attrName>
                                        </p:attrNameLst>
                                      </p:cBhvr>
                                      <p:tavLst>
                                        <p:tav tm="0">
                                          <p:val>
                                            <p:strVal val="#ppt_y+1"/>
                                          </p:val>
                                        </p:tav>
                                        <p:tav tm="100000">
                                          <p:val>
                                            <p:strVal val="#ppt_y-.03"/>
                                          </p:val>
                                        </p:tav>
                                      </p:tavLst>
                                    </p:anim>
                                    <p:anim calcmode="lin" valueType="num">
                                      <p:cBhvr>
                                        <p:cTn id="170" dur="200" accel="100000" fill="hold">
                                          <p:stCondLst>
                                            <p:cond delay="1800"/>
                                          </p:stCondLst>
                                        </p:cTn>
                                        <p:tgtEl>
                                          <p:spTgt spid="5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2"/>
                  </p:tgtEl>
                </p:cond>
              </p:nextCondLst>
            </p:seq>
            <p:seq concurrent="1" nextAc="seek">
              <p:cTn id="171" restart="whenNotActive" fill="hold" evtFilter="cancelBubble" nodeType="interactiveSeq">
                <p:stCondLst>
                  <p:cond evt="onClick" delay="0">
                    <p:tgtEl>
                      <p:spTgt spid="53"/>
                    </p:tgtEl>
                  </p:cond>
                </p:stCondLst>
                <p:endSync evt="end" delay="0">
                  <p:rtn val="all"/>
                </p:endSync>
                <p:childTnLst>
                  <p:par>
                    <p:cTn id="172" fill="hold">
                      <p:stCondLst>
                        <p:cond delay="0"/>
                      </p:stCondLst>
                      <p:childTnLst>
                        <p:par>
                          <p:cTn id="173" fill="hold">
                            <p:stCondLst>
                              <p:cond delay="0"/>
                            </p:stCondLst>
                            <p:childTnLst>
                              <p:par>
                                <p:cTn id="174" presetID="37" presetClass="exit" presetSubtype="0" fill="hold" grpId="1" nodeType="clickEffect">
                                  <p:stCondLst>
                                    <p:cond delay="0"/>
                                  </p:stCondLst>
                                  <p:childTnLst>
                                    <p:animEffect transition="out" filter="fade">
                                      <p:cBhvr>
                                        <p:cTn id="175" dur="1000"/>
                                        <p:tgtEl>
                                          <p:spTgt spid="53"/>
                                        </p:tgtEl>
                                      </p:cBhvr>
                                    </p:animEffect>
                                    <p:anim calcmode="lin" valueType="num">
                                      <p:cBhvr>
                                        <p:cTn id="176" dur="1000"/>
                                        <p:tgtEl>
                                          <p:spTgt spid="53"/>
                                        </p:tgtEl>
                                        <p:attrNameLst>
                                          <p:attrName>ppt_x</p:attrName>
                                        </p:attrNameLst>
                                      </p:cBhvr>
                                      <p:tavLst>
                                        <p:tav tm="0">
                                          <p:val>
                                            <p:strVal val="ppt_x"/>
                                          </p:val>
                                        </p:tav>
                                        <p:tav tm="100000">
                                          <p:val>
                                            <p:strVal val="ppt_x"/>
                                          </p:val>
                                        </p:tav>
                                      </p:tavLst>
                                    </p:anim>
                                    <p:anim calcmode="lin" valueType="num">
                                      <p:cBhvr>
                                        <p:cTn id="177" dur="100" decel="100000"/>
                                        <p:tgtEl>
                                          <p:spTgt spid="53"/>
                                        </p:tgtEl>
                                        <p:attrNameLst>
                                          <p:attrName>ppt_y</p:attrName>
                                        </p:attrNameLst>
                                      </p:cBhvr>
                                      <p:tavLst>
                                        <p:tav tm="0">
                                          <p:val>
                                            <p:strVal val="ppt_y"/>
                                          </p:val>
                                        </p:tav>
                                        <p:tav tm="100000">
                                          <p:val>
                                            <p:strVal val="ppt_y-.03"/>
                                          </p:val>
                                        </p:tav>
                                      </p:tavLst>
                                    </p:anim>
                                    <p:anim calcmode="lin" valueType="num">
                                      <p:cBhvr>
                                        <p:cTn id="178" dur="900" accel="100000">
                                          <p:stCondLst>
                                            <p:cond delay="100"/>
                                          </p:stCondLst>
                                        </p:cTn>
                                        <p:tgtEl>
                                          <p:spTgt spid="53"/>
                                        </p:tgtEl>
                                        <p:attrNameLst>
                                          <p:attrName>ppt_y</p:attrName>
                                        </p:attrNameLst>
                                      </p:cBhvr>
                                      <p:tavLst>
                                        <p:tav tm="0">
                                          <p:val>
                                            <p:strVal val="ppt_y"/>
                                          </p:val>
                                        </p:tav>
                                        <p:tav tm="100000">
                                          <p:val>
                                            <p:strVal val="ppt_y+1"/>
                                          </p:val>
                                        </p:tav>
                                      </p:tavLst>
                                    </p:anim>
                                    <p:set>
                                      <p:cBhvr>
                                        <p:cTn id="179" dur="1" fill="hold">
                                          <p:stCondLst>
                                            <p:cond delay="999"/>
                                          </p:stCondLst>
                                        </p:cTn>
                                        <p:tgtEl>
                                          <p:spTgt spid="53"/>
                                        </p:tgtEl>
                                        <p:attrNameLst>
                                          <p:attrName>style.visibility</p:attrName>
                                        </p:attrNameLst>
                                      </p:cBhvr>
                                      <p:to>
                                        <p:strVal val="hidden"/>
                                      </p:to>
                                    </p:set>
                                  </p:childTnLst>
                                  <p:subTnLst>
                                    <p:audio>
                                      <p:cMediaNode>
                                        <p:cTn display="0" masterRel="sameClick">
                                          <p:stCondLst>
                                            <p:cond evt="begin" delay="0">
                                              <p:tn val="17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53"/>
                  </p:tgtEl>
                </p:cond>
              </p:nextCondLst>
            </p:seq>
            <p:seq concurrent="1" nextAc="seek">
              <p:cTn id="180" restart="whenNotActive" fill="hold" evtFilter="cancelBubble" nodeType="interactiveSeq">
                <p:stCondLst>
                  <p:cond evt="onClick" delay="0">
                    <p:tgtEl>
                      <p:spTgt spid="132"/>
                    </p:tgtEl>
                  </p:cond>
                </p:stCondLst>
                <p:endSync evt="end" delay="0">
                  <p:rtn val="all"/>
                </p:endSync>
                <p:childTnLst>
                  <p:par>
                    <p:cTn id="181" fill="hold">
                      <p:stCondLst>
                        <p:cond delay="0"/>
                      </p:stCondLst>
                      <p:childTnLst>
                        <p:par>
                          <p:cTn id="182" fill="hold">
                            <p:stCondLst>
                              <p:cond delay="0"/>
                            </p:stCondLst>
                            <p:childTnLst>
                              <p:par>
                                <p:cTn id="183" presetID="37" presetClass="exit" presetSubtype="0" fill="hold" grpId="1" nodeType="clickEffect">
                                  <p:stCondLst>
                                    <p:cond delay="0"/>
                                  </p:stCondLst>
                                  <p:childTnLst>
                                    <p:animEffect transition="out" filter="fade">
                                      <p:cBhvr>
                                        <p:cTn id="184" dur="1000"/>
                                        <p:tgtEl>
                                          <p:spTgt spid="132"/>
                                        </p:tgtEl>
                                      </p:cBhvr>
                                    </p:animEffect>
                                    <p:anim calcmode="lin" valueType="num">
                                      <p:cBhvr>
                                        <p:cTn id="185" dur="1000"/>
                                        <p:tgtEl>
                                          <p:spTgt spid="132"/>
                                        </p:tgtEl>
                                        <p:attrNameLst>
                                          <p:attrName>ppt_x</p:attrName>
                                        </p:attrNameLst>
                                      </p:cBhvr>
                                      <p:tavLst>
                                        <p:tav tm="0">
                                          <p:val>
                                            <p:strVal val="ppt_x"/>
                                          </p:val>
                                        </p:tav>
                                        <p:tav tm="100000">
                                          <p:val>
                                            <p:strVal val="ppt_x"/>
                                          </p:val>
                                        </p:tav>
                                      </p:tavLst>
                                    </p:anim>
                                    <p:anim calcmode="lin" valueType="num">
                                      <p:cBhvr>
                                        <p:cTn id="186" dur="100" decel="100000"/>
                                        <p:tgtEl>
                                          <p:spTgt spid="132"/>
                                        </p:tgtEl>
                                        <p:attrNameLst>
                                          <p:attrName>ppt_y</p:attrName>
                                        </p:attrNameLst>
                                      </p:cBhvr>
                                      <p:tavLst>
                                        <p:tav tm="0">
                                          <p:val>
                                            <p:strVal val="ppt_y"/>
                                          </p:val>
                                        </p:tav>
                                        <p:tav tm="100000">
                                          <p:val>
                                            <p:strVal val="ppt_y-.03"/>
                                          </p:val>
                                        </p:tav>
                                      </p:tavLst>
                                    </p:anim>
                                    <p:anim calcmode="lin" valueType="num">
                                      <p:cBhvr>
                                        <p:cTn id="187" dur="900" accel="100000">
                                          <p:stCondLst>
                                            <p:cond delay="100"/>
                                          </p:stCondLst>
                                        </p:cTn>
                                        <p:tgtEl>
                                          <p:spTgt spid="132"/>
                                        </p:tgtEl>
                                        <p:attrNameLst>
                                          <p:attrName>ppt_y</p:attrName>
                                        </p:attrNameLst>
                                      </p:cBhvr>
                                      <p:tavLst>
                                        <p:tav tm="0">
                                          <p:val>
                                            <p:strVal val="ppt_y"/>
                                          </p:val>
                                        </p:tav>
                                        <p:tav tm="100000">
                                          <p:val>
                                            <p:strVal val="ppt_y+1"/>
                                          </p:val>
                                        </p:tav>
                                      </p:tavLst>
                                    </p:anim>
                                    <p:set>
                                      <p:cBhvr>
                                        <p:cTn id="188" dur="1" fill="hold">
                                          <p:stCondLst>
                                            <p:cond delay="999"/>
                                          </p:stCondLst>
                                        </p:cTn>
                                        <p:tgtEl>
                                          <p:spTgt spid="132"/>
                                        </p:tgtEl>
                                        <p:attrNameLst>
                                          <p:attrName>style.visibility</p:attrName>
                                        </p:attrNameLst>
                                      </p:cBhvr>
                                      <p:to>
                                        <p:strVal val="hidden"/>
                                      </p:to>
                                    </p:set>
                                  </p:childTnLst>
                                  <p:subTnLst>
                                    <p:audio>
                                      <p:cMediaNode>
                                        <p:cTn display="0" masterRel="sameClick">
                                          <p:stCondLst>
                                            <p:cond evt="begin" delay="0">
                                              <p:tn val="183"/>
                                            </p:cond>
                                          </p:stCondLst>
                                          <p:endCondLst>
                                            <p:cond evt="onStopAudio" delay="0">
                                              <p:tgtEl>
                                                <p:sldTgt/>
                                              </p:tgtEl>
                                            </p:cond>
                                          </p:endCondLst>
                                        </p:cTn>
                                        <p:tgtEl>
                                          <p:sndTgt r:embed="rId3" name="whoosh.wav"/>
                                        </p:tgtEl>
                                      </p:cMediaNode>
                                    </p:audio>
                                  </p:subTnLst>
                                </p:cTn>
                              </p:par>
                            </p:childTnLst>
                          </p:cTn>
                        </p:par>
                      </p:childTnLst>
                    </p:cTn>
                  </p:par>
                  <p:par>
                    <p:cTn id="189" fill="hold">
                      <p:stCondLst>
                        <p:cond delay="indefinite"/>
                      </p:stCondLst>
                      <p:childTnLst>
                        <p:par>
                          <p:cTn id="190" fill="hold">
                            <p:stCondLst>
                              <p:cond delay="0"/>
                            </p:stCondLst>
                            <p:childTnLst>
                              <p:par>
                                <p:cTn id="191" presetID="1" presetClass="emph" presetSubtype="2" fill="hold" nodeType="clickEffect">
                                  <p:stCondLst>
                                    <p:cond delay="0"/>
                                  </p:stCondLst>
                                  <p:childTnLst>
                                    <p:animClr clrSpc="rgb" dir="cw">
                                      <p:cBhvr>
                                        <p:cTn id="192" dur="500" fill="hold"/>
                                        <p:tgtEl>
                                          <p:spTgt spid="131"/>
                                        </p:tgtEl>
                                        <p:attrNameLst>
                                          <p:attrName>fillcolor</p:attrName>
                                        </p:attrNameLst>
                                      </p:cBhvr>
                                      <p:to>
                                        <a:srgbClr val="A5A5A5"/>
                                      </p:to>
                                    </p:animClr>
                                    <p:set>
                                      <p:cBhvr>
                                        <p:cTn id="193" dur="500" fill="hold"/>
                                        <p:tgtEl>
                                          <p:spTgt spid="131"/>
                                        </p:tgtEl>
                                        <p:attrNameLst>
                                          <p:attrName>fill.type</p:attrName>
                                        </p:attrNameLst>
                                      </p:cBhvr>
                                      <p:to>
                                        <p:strVal val="solid"/>
                                      </p:to>
                                    </p:set>
                                    <p:set>
                                      <p:cBhvr>
                                        <p:cTn id="194" dur="500" fill="hold"/>
                                        <p:tgtEl>
                                          <p:spTgt spid="131"/>
                                        </p:tgtEl>
                                        <p:attrNameLst>
                                          <p:attrName>fill.on</p:attrName>
                                        </p:attrNameLst>
                                      </p:cBhvr>
                                      <p:to>
                                        <p:strVal val="true"/>
                                      </p:to>
                                    </p:set>
                                  </p:childTnLst>
                                </p:cTn>
                              </p:par>
                            </p:childTnLst>
                          </p:cTn>
                        </p:par>
                      </p:childTnLst>
                    </p:cTn>
                  </p:par>
                </p:childTnLst>
              </p:cTn>
              <p:nextCondLst>
                <p:cond evt="onClick" delay="0">
                  <p:tgtEl>
                    <p:spTgt spid="132"/>
                  </p:tgtEl>
                </p:cond>
              </p:nextCondLst>
            </p:seq>
            <p:seq concurrent="1" nextAc="seek">
              <p:cTn id="195" restart="whenNotActive" fill="hold" evtFilter="cancelBubble" nodeType="interactiveSeq">
                <p:stCondLst>
                  <p:cond evt="onClick" delay="0">
                    <p:tgtEl>
                      <p:spTgt spid="91"/>
                    </p:tgtEl>
                  </p:cond>
                </p:stCondLst>
                <p:endSync evt="end" delay="0">
                  <p:rtn val="all"/>
                </p:endSync>
                <p:childTnLst>
                  <p:par>
                    <p:cTn id="196" fill="hold">
                      <p:stCondLst>
                        <p:cond delay="0"/>
                      </p:stCondLst>
                      <p:childTnLst>
                        <p:par>
                          <p:cTn id="197" fill="hold">
                            <p:stCondLst>
                              <p:cond delay="0"/>
                            </p:stCondLst>
                            <p:childTnLst>
                              <p:par>
                                <p:cTn id="198" presetID="22" presetClass="exit" presetSubtype="8" fill="hold" nodeType="clickEffect">
                                  <p:stCondLst>
                                    <p:cond delay="0"/>
                                  </p:stCondLst>
                                  <p:childTnLst>
                                    <p:animEffect transition="out" filter="wipe(left)">
                                      <p:cBhvr>
                                        <p:cTn id="199" dur="500"/>
                                        <p:tgtEl>
                                          <p:spTgt spid="91"/>
                                        </p:tgtEl>
                                      </p:cBhvr>
                                    </p:animEffect>
                                    <p:set>
                                      <p:cBhvr>
                                        <p:cTn id="200" dur="1" fill="hold">
                                          <p:stCondLst>
                                            <p:cond delay="499"/>
                                          </p:stCondLst>
                                        </p:cTn>
                                        <p:tgtEl>
                                          <p:spTgt spid="91"/>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91"/>
                  </p:tgtEl>
                </p:cond>
              </p:nextCondLst>
            </p:seq>
            <p:seq concurrent="1" nextAc="seek">
              <p:cTn id="201" restart="whenNotActive" fill="hold" evtFilter="cancelBubble" nodeType="interactiveSeq">
                <p:stCondLst>
                  <p:cond evt="onClick" delay="0">
                    <p:tgtEl>
                      <p:spTgt spid="93"/>
                    </p:tgtEl>
                  </p:cond>
                </p:stCondLst>
                <p:endSync evt="end" delay="0">
                  <p:rtn val="all"/>
                </p:endSync>
                <p:childTnLst>
                  <p:par>
                    <p:cTn id="202" fill="hold">
                      <p:stCondLst>
                        <p:cond delay="0"/>
                      </p:stCondLst>
                      <p:childTnLst>
                        <p:par>
                          <p:cTn id="203" fill="hold">
                            <p:stCondLst>
                              <p:cond delay="0"/>
                            </p:stCondLst>
                            <p:childTnLst>
                              <p:par>
                                <p:cTn id="204" presetID="22" presetClass="exit" presetSubtype="8" fill="hold" nodeType="clickEffect">
                                  <p:stCondLst>
                                    <p:cond delay="0"/>
                                  </p:stCondLst>
                                  <p:childTnLst>
                                    <p:animEffect transition="out" filter="wipe(left)">
                                      <p:cBhvr>
                                        <p:cTn id="205" dur="500"/>
                                        <p:tgtEl>
                                          <p:spTgt spid="93"/>
                                        </p:tgtEl>
                                      </p:cBhvr>
                                    </p:animEffect>
                                    <p:set>
                                      <p:cBhvr>
                                        <p:cTn id="20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20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93"/>
                  </p:tgtEl>
                </p:cond>
              </p:nextCondLst>
            </p:seq>
            <p:seq concurrent="1" nextAc="seek">
              <p:cTn id="207" restart="whenNotActive" fill="hold" evtFilter="cancelBubble" nodeType="interactiveSeq">
                <p:stCondLst>
                  <p:cond evt="onClick" delay="0">
                    <p:tgtEl>
                      <p:spTgt spid="95"/>
                    </p:tgtEl>
                  </p:cond>
                </p:stCondLst>
                <p:endSync evt="end" delay="0">
                  <p:rtn val="all"/>
                </p:endSync>
                <p:childTnLst>
                  <p:par>
                    <p:cTn id="208" fill="hold">
                      <p:stCondLst>
                        <p:cond delay="0"/>
                      </p:stCondLst>
                      <p:childTnLst>
                        <p:par>
                          <p:cTn id="209" fill="hold">
                            <p:stCondLst>
                              <p:cond delay="0"/>
                            </p:stCondLst>
                            <p:childTnLst>
                              <p:par>
                                <p:cTn id="210" presetID="22" presetClass="exit" presetSubtype="8" fill="hold" nodeType="clickEffect">
                                  <p:stCondLst>
                                    <p:cond delay="0"/>
                                  </p:stCondLst>
                                  <p:childTnLst>
                                    <p:animEffect transition="out" filter="wipe(left)">
                                      <p:cBhvr>
                                        <p:cTn id="211" dur="500"/>
                                        <p:tgtEl>
                                          <p:spTgt spid="95"/>
                                        </p:tgtEl>
                                      </p:cBhvr>
                                    </p:animEffect>
                                    <p:set>
                                      <p:cBhvr>
                                        <p:cTn id="212"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21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95"/>
                  </p:tgtEl>
                </p:cond>
              </p:nextCondLst>
            </p:seq>
            <p:seq concurrent="1" nextAc="seek">
              <p:cTn id="213" restart="whenNotActive" fill="hold" evtFilter="cancelBubble" nodeType="interactiveSeq">
                <p:stCondLst>
                  <p:cond evt="onClick" delay="0">
                    <p:tgtEl>
                      <p:spTgt spid="97"/>
                    </p:tgtEl>
                  </p:cond>
                </p:stCondLst>
                <p:endSync evt="end" delay="0">
                  <p:rtn val="all"/>
                </p:endSync>
                <p:childTnLst>
                  <p:par>
                    <p:cTn id="214" fill="hold">
                      <p:stCondLst>
                        <p:cond delay="0"/>
                      </p:stCondLst>
                      <p:childTnLst>
                        <p:par>
                          <p:cTn id="215" fill="hold">
                            <p:stCondLst>
                              <p:cond delay="0"/>
                            </p:stCondLst>
                            <p:childTnLst>
                              <p:par>
                                <p:cTn id="216" presetID="22" presetClass="exit" presetSubtype="8" fill="hold" nodeType="clickEffect">
                                  <p:stCondLst>
                                    <p:cond delay="0"/>
                                  </p:stCondLst>
                                  <p:childTnLst>
                                    <p:animEffect transition="out" filter="wipe(left)">
                                      <p:cBhvr>
                                        <p:cTn id="217" dur="500"/>
                                        <p:tgtEl>
                                          <p:spTgt spid="97"/>
                                        </p:tgtEl>
                                      </p:cBhvr>
                                    </p:animEffect>
                                    <p:set>
                                      <p:cBhvr>
                                        <p:cTn id="21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2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97"/>
                  </p:tgtEl>
                </p:cond>
              </p:nextCondLst>
            </p:seq>
            <p:seq concurrent="1" nextAc="seek">
              <p:cTn id="219" restart="whenNotActive" fill="hold" evtFilter="cancelBubble" nodeType="interactiveSeq">
                <p:stCondLst>
                  <p:cond evt="onClick" delay="0">
                    <p:tgtEl>
                      <p:spTgt spid="99"/>
                    </p:tgtEl>
                  </p:cond>
                </p:stCondLst>
                <p:endSync evt="end" delay="0">
                  <p:rtn val="all"/>
                </p:endSync>
                <p:childTnLst>
                  <p:par>
                    <p:cTn id="220" fill="hold">
                      <p:stCondLst>
                        <p:cond delay="0"/>
                      </p:stCondLst>
                      <p:childTnLst>
                        <p:par>
                          <p:cTn id="221" fill="hold">
                            <p:stCondLst>
                              <p:cond delay="0"/>
                            </p:stCondLst>
                            <p:childTnLst>
                              <p:par>
                                <p:cTn id="222" presetID="22" presetClass="exit" presetSubtype="8" fill="hold" nodeType="clickEffect">
                                  <p:stCondLst>
                                    <p:cond delay="0"/>
                                  </p:stCondLst>
                                  <p:childTnLst>
                                    <p:animEffect transition="out" filter="wipe(left)">
                                      <p:cBhvr>
                                        <p:cTn id="223" dur="500"/>
                                        <p:tgtEl>
                                          <p:spTgt spid="99"/>
                                        </p:tgtEl>
                                      </p:cBhvr>
                                    </p:animEffect>
                                    <p:set>
                                      <p:cBhvr>
                                        <p:cTn id="224"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99"/>
                  </p:tgtEl>
                </p:cond>
              </p:nextCondLst>
            </p:seq>
            <p:seq concurrent="1" nextAc="seek">
              <p:cTn id="225" restart="whenNotActive" fill="hold" evtFilter="cancelBubble" nodeType="interactiveSeq">
                <p:stCondLst>
                  <p:cond evt="onClick" delay="0">
                    <p:tgtEl>
                      <p:spTgt spid="101"/>
                    </p:tgtEl>
                  </p:cond>
                </p:stCondLst>
                <p:endSync evt="end" delay="0">
                  <p:rtn val="all"/>
                </p:endSync>
                <p:childTnLst>
                  <p:par>
                    <p:cTn id="226" fill="hold">
                      <p:stCondLst>
                        <p:cond delay="0"/>
                      </p:stCondLst>
                      <p:childTnLst>
                        <p:par>
                          <p:cTn id="227" fill="hold">
                            <p:stCondLst>
                              <p:cond delay="0"/>
                            </p:stCondLst>
                            <p:childTnLst>
                              <p:par>
                                <p:cTn id="228" presetID="22" presetClass="exit" presetSubtype="8" fill="hold" nodeType="clickEffect">
                                  <p:stCondLst>
                                    <p:cond delay="0"/>
                                  </p:stCondLst>
                                  <p:childTnLst>
                                    <p:animEffect transition="out" filter="wipe(left)">
                                      <p:cBhvr>
                                        <p:cTn id="229" dur="500"/>
                                        <p:tgtEl>
                                          <p:spTgt spid="101"/>
                                        </p:tgtEl>
                                      </p:cBhvr>
                                    </p:animEffect>
                                    <p:set>
                                      <p:cBhvr>
                                        <p:cTn id="230" dur="1" fill="hold">
                                          <p:stCondLst>
                                            <p:cond delay="499"/>
                                          </p:stCondLst>
                                        </p:cTn>
                                        <p:tgtEl>
                                          <p:spTgt spid="101"/>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01"/>
                  </p:tgtEl>
                </p:cond>
              </p:nextCondLst>
            </p:seq>
            <p:seq concurrent="1" nextAc="seek">
              <p:cTn id="231" restart="whenNotActive" fill="hold" evtFilter="cancelBubble" nodeType="interactiveSeq">
                <p:stCondLst>
                  <p:cond evt="onClick" delay="0">
                    <p:tgtEl>
                      <p:spTgt spid="103"/>
                    </p:tgtEl>
                  </p:cond>
                </p:stCondLst>
                <p:endSync evt="end" delay="0">
                  <p:rtn val="all"/>
                </p:endSync>
                <p:childTnLst>
                  <p:par>
                    <p:cTn id="232" fill="hold">
                      <p:stCondLst>
                        <p:cond delay="0"/>
                      </p:stCondLst>
                      <p:childTnLst>
                        <p:par>
                          <p:cTn id="233" fill="hold">
                            <p:stCondLst>
                              <p:cond delay="0"/>
                            </p:stCondLst>
                            <p:childTnLst>
                              <p:par>
                                <p:cTn id="234" presetID="22" presetClass="exit" presetSubtype="8" fill="hold" nodeType="clickEffect">
                                  <p:stCondLst>
                                    <p:cond delay="0"/>
                                  </p:stCondLst>
                                  <p:childTnLst>
                                    <p:animEffect transition="out" filter="wipe(left)">
                                      <p:cBhvr>
                                        <p:cTn id="235" dur="500"/>
                                        <p:tgtEl>
                                          <p:spTgt spid="103"/>
                                        </p:tgtEl>
                                      </p:cBhvr>
                                    </p:animEffect>
                                    <p:set>
                                      <p:cBhvr>
                                        <p:cTn id="236" dur="1" fill="hold">
                                          <p:stCondLst>
                                            <p:cond delay="499"/>
                                          </p:stCondLst>
                                        </p:cTn>
                                        <p:tgtEl>
                                          <p:spTgt spid="103"/>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03"/>
                  </p:tgtEl>
                </p:cond>
              </p:nextCondLst>
            </p:seq>
            <p:seq concurrent="1" nextAc="seek">
              <p:cTn id="237" restart="whenNotActive" fill="hold" evtFilter="cancelBubble" nodeType="interactiveSeq">
                <p:stCondLst>
                  <p:cond evt="onClick" delay="0">
                    <p:tgtEl>
                      <p:spTgt spid="105"/>
                    </p:tgtEl>
                  </p:cond>
                </p:stCondLst>
                <p:endSync evt="end" delay="0">
                  <p:rtn val="all"/>
                </p:endSync>
                <p:childTnLst>
                  <p:par>
                    <p:cTn id="238" fill="hold">
                      <p:stCondLst>
                        <p:cond delay="0"/>
                      </p:stCondLst>
                      <p:childTnLst>
                        <p:par>
                          <p:cTn id="239" fill="hold">
                            <p:stCondLst>
                              <p:cond delay="0"/>
                            </p:stCondLst>
                            <p:childTnLst>
                              <p:par>
                                <p:cTn id="240" presetID="22" presetClass="exit" presetSubtype="8" fill="hold" nodeType="clickEffect">
                                  <p:stCondLst>
                                    <p:cond delay="0"/>
                                  </p:stCondLst>
                                  <p:childTnLst>
                                    <p:animEffect transition="out" filter="wipe(left)">
                                      <p:cBhvr>
                                        <p:cTn id="241" dur="500"/>
                                        <p:tgtEl>
                                          <p:spTgt spid="105"/>
                                        </p:tgtEl>
                                      </p:cBhvr>
                                    </p:animEffect>
                                    <p:set>
                                      <p:cBhvr>
                                        <p:cTn id="24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05"/>
                  </p:tgtEl>
                </p:cond>
              </p:nextCondLst>
            </p:seq>
            <p:seq concurrent="1" nextAc="seek">
              <p:cTn id="243" restart="whenNotActive" fill="hold" evtFilter="cancelBubble" nodeType="interactiveSeq">
                <p:stCondLst>
                  <p:cond evt="onClick" delay="0">
                    <p:tgtEl>
                      <p:spTgt spid="107"/>
                    </p:tgtEl>
                  </p:cond>
                </p:stCondLst>
                <p:endSync evt="end" delay="0">
                  <p:rtn val="all"/>
                </p:endSync>
                <p:childTnLst>
                  <p:par>
                    <p:cTn id="244" fill="hold">
                      <p:stCondLst>
                        <p:cond delay="0"/>
                      </p:stCondLst>
                      <p:childTnLst>
                        <p:par>
                          <p:cTn id="245" fill="hold">
                            <p:stCondLst>
                              <p:cond delay="0"/>
                            </p:stCondLst>
                            <p:childTnLst>
                              <p:par>
                                <p:cTn id="246" presetID="22" presetClass="exit" presetSubtype="8" fill="hold" nodeType="clickEffect">
                                  <p:stCondLst>
                                    <p:cond delay="0"/>
                                  </p:stCondLst>
                                  <p:childTnLst>
                                    <p:animEffect transition="out" filter="wipe(left)">
                                      <p:cBhvr>
                                        <p:cTn id="247" dur="500"/>
                                        <p:tgtEl>
                                          <p:spTgt spid="107"/>
                                        </p:tgtEl>
                                      </p:cBhvr>
                                    </p:animEffect>
                                    <p:set>
                                      <p:cBhvr>
                                        <p:cTn id="248" dur="1" fill="hold">
                                          <p:stCondLst>
                                            <p:cond delay="499"/>
                                          </p:stCondLst>
                                        </p:cTn>
                                        <p:tgtEl>
                                          <p:spTgt spid="10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07"/>
                  </p:tgtEl>
                </p:cond>
              </p:nextCondLst>
            </p:seq>
            <p:seq concurrent="1" nextAc="seek">
              <p:cTn id="249" restart="whenNotActive" fill="hold" evtFilter="cancelBubble" nodeType="interactiveSeq">
                <p:stCondLst>
                  <p:cond evt="onClick" delay="0">
                    <p:tgtEl>
                      <p:spTgt spid="109"/>
                    </p:tgtEl>
                  </p:cond>
                </p:stCondLst>
                <p:endSync evt="end" delay="0">
                  <p:rtn val="all"/>
                </p:endSync>
                <p:childTnLst>
                  <p:par>
                    <p:cTn id="250" fill="hold">
                      <p:stCondLst>
                        <p:cond delay="0"/>
                      </p:stCondLst>
                      <p:childTnLst>
                        <p:par>
                          <p:cTn id="251" fill="hold">
                            <p:stCondLst>
                              <p:cond delay="0"/>
                            </p:stCondLst>
                            <p:childTnLst>
                              <p:par>
                                <p:cTn id="252" presetID="22" presetClass="exit" presetSubtype="8" fill="hold" nodeType="clickEffect">
                                  <p:stCondLst>
                                    <p:cond delay="0"/>
                                  </p:stCondLst>
                                  <p:childTnLst>
                                    <p:animEffect transition="out" filter="wipe(left)">
                                      <p:cBhvr>
                                        <p:cTn id="253" dur="500"/>
                                        <p:tgtEl>
                                          <p:spTgt spid="109"/>
                                        </p:tgtEl>
                                      </p:cBhvr>
                                    </p:animEffect>
                                    <p:set>
                                      <p:cBhvr>
                                        <p:cTn id="254" dur="1" fill="hold">
                                          <p:stCondLst>
                                            <p:cond delay="499"/>
                                          </p:stCondLst>
                                        </p:cTn>
                                        <p:tgtEl>
                                          <p:spTgt spid="109"/>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09"/>
                  </p:tgtEl>
                </p:cond>
              </p:nextCondLst>
            </p:seq>
            <p:seq concurrent="1" nextAc="seek">
              <p:cTn id="255" restart="whenNotActive" fill="hold" evtFilter="cancelBubble" nodeType="interactiveSeq">
                <p:stCondLst>
                  <p:cond evt="onClick" delay="0">
                    <p:tgtEl>
                      <p:spTgt spid="113"/>
                    </p:tgtEl>
                  </p:cond>
                </p:stCondLst>
                <p:endSync evt="end" delay="0">
                  <p:rtn val="all"/>
                </p:endSync>
                <p:childTnLst>
                  <p:par>
                    <p:cTn id="256" fill="hold">
                      <p:stCondLst>
                        <p:cond delay="0"/>
                      </p:stCondLst>
                      <p:childTnLst>
                        <p:par>
                          <p:cTn id="257" fill="hold">
                            <p:stCondLst>
                              <p:cond delay="0"/>
                            </p:stCondLst>
                            <p:childTnLst>
                              <p:par>
                                <p:cTn id="258" presetID="37" presetClass="exit" presetSubtype="0" fill="hold" grpId="1" nodeType="clickEffect">
                                  <p:stCondLst>
                                    <p:cond delay="0"/>
                                  </p:stCondLst>
                                  <p:childTnLst>
                                    <p:animEffect transition="out" filter="fade">
                                      <p:cBhvr>
                                        <p:cTn id="259" dur="1000"/>
                                        <p:tgtEl>
                                          <p:spTgt spid="113"/>
                                        </p:tgtEl>
                                      </p:cBhvr>
                                    </p:animEffect>
                                    <p:anim calcmode="lin" valueType="num">
                                      <p:cBhvr>
                                        <p:cTn id="260" dur="1000"/>
                                        <p:tgtEl>
                                          <p:spTgt spid="113"/>
                                        </p:tgtEl>
                                        <p:attrNameLst>
                                          <p:attrName>ppt_x</p:attrName>
                                        </p:attrNameLst>
                                      </p:cBhvr>
                                      <p:tavLst>
                                        <p:tav tm="0">
                                          <p:val>
                                            <p:strVal val="ppt_x"/>
                                          </p:val>
                                        </p:tav>
                                        <p:tav tm="100000">
                                          <p:val>
                                            <p:strVal val="ppt_x"/>
                                          </p:val>
                                        </p:tav>
                                      </p:tavLst>
                                    </p:anim>
                                    <p:anim calcmode="lin" valueType="num">
                                      <p:cBhvr>
                                        <p:cTn id="261" dur="100" decel="100000"/>
                                        <p:tgtEl>
                                          <p:spTgt spid="113"/>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113"/>
                                        </p:tgtEl>
                                        <p:attrNameLst>
                                          <p:attrName>ppt_y</p:attrName>
                                        </p:attrNameLst>
                                      </p:cBhvr>
                                      <p:tavLst>
                                        <p:tav tm="0">
                                          <p:val>
                                            <p:strVal val="ppt_y"/>
                                          </p:val>
                                        </p:tav>
                                        <p:tav tm="100000">
                                          <p:val>
                                            <p:strVal val="ppt_y+1"/>
                                          </p:val>
                                        </p:tav>
                                      </p:tavLst>
                                    </p:anim>
                                    <p:set>
                                      <p:cBhvr>
                                        <p:cTn id="263" dur="1" fill="hold">
                                          <p:stCondLst>
                                            <p:cond delay="999"/>
                                          </p:stCondLst>
                                        </p:cTn>
                                        <p:tgtEl>
                                          <p:spTgt spid="113"/>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3" name="whoosh.wav"/>
                                        </p:tgtEl>
                                      </p:cMediaNode>
                                    </p:audio>
                                  </p:subTnLst>
                                </p:cTn>
                              </p:par>
                            </p:childTnLst>
                          </p:cTn>
                        </p:par>
                      </p:childTnLst>
                    </p:cTn>
                  </p:par>
                  <p:par>
                    <p:cTn id="264" fill="hold">
                      <p:stCondLst>
                        <p:cond delay="indefinite"/>
                      </p:stCondLst>
                      <p:childTnLst>
                        <p:par>
                          <p:cTn id="265" fill="hold">
                            <p:stCondLst>
                              <p:cond delay="0"/>
                            </p:stCondLst>
                            <p:childTnLst>
                              <p:par>
                                <p:cTn id="266" presetID="1" presetClass="emph" presetSubtype="2" fill="hold" nodeType="clickEffect">
                                  <p:stCondLst>
                                    <p:cond delay="0"/>
                                  </p:stCondLst>
                                  <p:childTnLst>
                                    <p:animClr clrSpc="rgb" dir="cw">
                                      <p:cBhvr>
                                        <p:cTn id="267" dur="500" fill="hold"/>
                                        <p:tgtEl>
                                          <p:spTgt spid="110"/>
                                        </p:tgtEl>
                                        <p:attrNameLst>
                                          <p:attrName>fillcolor</p:attrName>
                                        </p:attrNameLst>
                                      </p:cBhvr>
                                      <p:to>
                                        <a:srgbClr val="A5A5A5"/>
                                      </p:to>
                                    </p:animClr>
                                    <p:set>
                                      <p:cBhvr>
                                        <p:cTn id="268" dur="500" fill="hold"/>
                                        <p:tgtEl>
                                          <p:spTgt spid="110"/>
                                        </p:tgtEl>
                                        <p:attrNameLst>
                                          <p:attrName>fill.type</p:attrName>
                                        </p:attrNameLst>
                                      </p:cBhvr>
                                      <p:to>
                                        <p:strVal val="solid"/>
                                      </p:to>
                                    </p:set>
                                    <p:set>
                                      <p:cBhvr>
                                        <p:cTn id="269" dur="500" fill="hold"/>
                                        <p:tgtEl>
                                          <p:spTgt spid="110"/>
                                        </p:tgtEl>
                                        <p:attrNameLst>
                                          <p:attrName>fill.on</p:attrName>
                                        </p:attrNameLst>
                                      </p:cBhvr>
                                      <p:to>
                                        <p:strVal val="true"/>
                                      </p:to>
                                    </p:set>
                                  </p:childTnLst>
                                </p:cTn>
                              </p:par>
                            </p:childTnLst>
                          </p:cTn>
                        </p:par>
                      </p:childTnLst>
                    </p:cTn>
                  </p:par>
                </p:childTnLst>
              </p:cTn>
              <p:nextCondLst>
                <p:cond evt="onClick" delay="0">
                  <p:tgtEl>
                    <p:spTgt spid="113"/>
                  </p:tgtEl>
                </p:cond>
              </p:nextCondLst>
            </p:seq>
            <p:seq concurrent="1" nextAc="seek">
              <p:cTn id="270" restart="whenNotActive" fill="hold" evtFilter="cancelBubble" nodeType="interactiveSeq">
                <p:stCondLst>
                  <p:cond evt="onClick" delay="0">
                    <p:tgtEl>
                      <p:spTgt spid="114"/>
                    </p:tgtEl>
                  </p:cond>
                </p:stCondLst>
                <p:endSync evt="end" delay="0">
                  <p:rtn val="all"/>
                </p:endSync>
                <p:childTnLst>
                  <p:par>
                    <p:cTn id="271" fill="hold">
                      <p:stCondLst>
                        <p:cond delay="0"/>
                      </p:stCondLst>
                      <p:childTnLst>
                        <p:par>
                          <p:cTn id="272" fill="hold">
                            <p:stCondLst>
                              <p:cond delay="0"/>
                            </p:stCondLst>
                            <p:childTnLst>
                              <p:par>
                                <p:cTn id="273" presetID="37" presetClass="exit" presetSubtype="0" fill="hold" grpId="1" nodeType="clickEffect">
                                  <p:stCondLst>
                                    <p:cond delay="0"/>
                                  </p:stCondLst>
                                  <p:childTnLst>
                                    <p:animEffect transition="out" filter="fade">
                                      <p:cBhvr>
                                        <p:cTn id="274" dur="1000"/>
                                        <p:tgtEl>
                                          <p:spTgt spid="114"/>
                                        </p:tgtEl>
                                      </p:cBhvr>
                                    </p:animEffect>
                                    <p:anim calcmode="lin" valueType="num">
                                      <p:cBhvr>
                                        <p:cTn id="275" dur="1000"/>
                                        <p:tgtEl>
                                          <p:spTgt spid="114"/>
                                        </p:tgtEl>
                                        <p:attrNameLst>
                                          <p:attrName>ppt_x</p:attrName>
                                        </p:attrNameLst>
                                      </p:cBhvr>
                                      <p:tavLst>
                                        <p:tav tm="0">
                                          <p:val>
                                            <p:strVal val="ppt_x"/>
                                          </p:val>
                                        </p:tav>
                                        <p:tav tm="100000">
                                          <p:val>
                                            <p:strVal val="ppt_x"/>
                                          </p:val>
                                        </p:tav>
                                      </p:tavLst>
                                    </p:anim>
                                    <p:anim calcmode="lin" valueType="num">
                                      <p:cBhvr>
                                        <p:cTn id="276" dur="100" decel="100000"/>
                                        <p:tgtEl>
                                          <p:spTgt spid="114"/>
                                        </p:tgtEl>
                                        <p:attrNameLst>
                                          <p:attrName>ppt_y</p:attrName>
                                        </p:attrNameLst>
                                      </p:cBhvr>
                                      <p:tavLst>
                                        <p:tav tm="0">
                                          <p:val>
                                            <p:strVal val="ppt_y"/>
                                          </p:val>
                                        </p:tav>
                                        <p:tav tm="100000">
                                          <p:val>
                                            <p:strVal val="ppt_y-.03"/>
                                          </p:val>
                                        </p:tav>
                                      </p:tavLst>
                                    </p:anim>
                                    <p:anim calcmode="lin" valueType="num">
                                      <p:cBhvr>
                                        <p:cTn id="277" dur="900" accel="100000">
                                          <p:stCondLst>
                                            <p:cond delay="100"/>
                                          </p:stCondLst>
                                        </p:cTn>
                                        <p:tgtEl>
                                          <p:spTgt spid="114"/>
                                        </p:tgtEl>
                                        <p:attrNameLst>
                                          <p:attrName>ppt_y</p:attrName>
                                        </p:attrNameLst>
                                      </p:cBhvr>
                                      <p:tavLst>
                                        <p:tav tm="0">
                                          <p:val>
                                            <p:strVal val="ppt_y"/>
                                          </p:val>
                                        </p:tav>
                                        <p:tav tm="100000">
                                          <p:val>
                                            <p:strVal val="ppt_y+1"/>
                                          </p:val>
                                        </p:tav>
                                      </p:tavLst>
                                    </p:anim>
                                    <p:set>
                                      <p:cBhvr>
                                        <p:cTn id="278" dur="1" fill="hold">
                                          <p:stCondLst>
                                            <p:cond delay="999"/>
                                          </p:stCondLst>
                                        </p:cTn>
                                        <p:tgtEl>
                                          <p:spTgt spid="114"/>
                                        </p:tgtEl>
                                        <p:attrNameLst>
                                          <p:attrName>style.visibility</p:attrName>
                                        </p:attrNameLst>
                                      </p:cBhvr>
                                      <p:to>
                                        <p:strVal val="hidden"/>
                                      </p:to>
                                    </p:set>
                                  </p:childTnLst>
                                  <p:subTnLst>
                                    <p:audio>
                                      <p:cMediaNode>
                                        <p:cTn display="0" masterRel="sameClick">
                                          <p:stCondLst>
                                            <p:cond evt="begin" delay="0">
                                              <p:tn val="273"/>
                                            </p:cond>
                                          </p:stCondLst>
                                          <p:endCondLst>
                                            <p:cond evt="onStopAudio" delay="0">
                                              <p:tgtEl>
                                                <p:sldTgt/>
                                              </p:tgtEl>
                                            </p:cond>
                                          </p:endCondLst>
                                        </p:cTn>
                                        <p:tgtEl>
                                          <p:sndTgt r:embed="rId3" name="whoosh.wav"/>
                                        </p:tgtEl>
                                      </p:cMediaNode>
                                    </p:audio>
                                  </p:subTnLst>
                                </p:cTn>
                              </p:par>
                            </p:childTnLst>
                          </p:cTn>
                        </p:par>
                      </p:childTnLst>
                    </p:cTn>
                  </p:par>
                  <p:par>
                    <p:cTn id="279" fill="hold">
                      <p:stCondLst>
                        <p:cond delay="indefinite"/>
                      </p:stCondLst>
                      <p:childTnLst>
                        <p:par>
                          <p:cTn id="280" fill="hold">
                            <p:stCondLst>
                              <p:cond delay="0"/>
                            </p:stCondLst>
                            <p:childTnLst>
                              <p:par>
                                <p:cTn id="281" presetID="1" presetClass="emph" presetSubtype="2" fill="hold" nodeType="clickEffect">
                                  <p:stCondLst>
                                    <p:cond delay="0"/>
                                  </p:stCondLst>
                                  <p:childTnLst>
                                    <p:animClr clrSpc="rgb" dir="cw">
                                      <p:cBhvr>
                                        <p:cTn id="282" dur="500" fill="hold"/>
                                        <p:tgtEl>
                                          <p:spTgt spid="111"/>
                                        </p:tgtEl>
                                        <p:attrNameLst>
                                          <p:attrName>fillcolor</p:attrName>
                                        </p:attrNameLst>
                                      </p:cBhvr>
                                      <p:to>
                                        <a:srgbClr val="A5A5A5"/>
                                      </p:to>
                                    </p:animClr>
                                    <p:set>
                                      <p:cBhvr>
                                        <p:cTn id="283" dur="500" fill="hold"/>
                                        <p:tgtEl>
                                          <p:spTgt spid="111"/>
                                        </p:tgtEl>
                                        <p:attrNameLst>
                                          <p:attrName>fill.type</p:attrName>
                                        </p:attrNameLst>
                                      </p:cBhvr>
                                      <p:to>
                                        <p:strVal val="solid"/>
                                      </p:to>
                                    </p:set>
                                    <p:set>
                                      <p:cBhvr>
                                        <p:cTn id="284" dur="500" fill="hold"/>
                                        <p:tgtEl>
                                          <p:spTgt spid="111"/>
                                        </p:tgtEl>
                                        <p:attrNameLst>
                                          <p:attrName>fill.on</p:attrName>
                                        </p:attrNameLst>
                                      </p:cBhvr>
                                      <p:to>
                                        <p:strVal val="true"/>
                                      </p:to>
                                    </p:set>
                                  </p:childTnLst>
                                </p:cTn>
                              </p:par>
                            </p:childTnLst>
                          </p:cTn>
                        </p:par>
                      </p:childTnLst>
                    </p:cTn>
                  </p:par>
                </p:childTnLst>
              </p:cTn>
              <p:nextCondLst>
                <p:cond evt="onClick" delay="0">
                  <p:tgtEl>
                    <p:spTgt spid="114"/>
                  </p:tgtEl>
                </p:cond>
              </p:nextCondLst>
            </p:seq>
            <p:seq concurrent="1" nextAc="seek">
              <p:cTn id="285" restart="whenNotActive" fill="hold" evtFilter="cancelBubble" nodeType="interactiveSeq">
                <p:stCondLst>
                  <p:cond evt="onClick" delay="0">
                    <p:tgtEl>
                      <p:spTgt spid="115"/>
                    </p:tgtEl>
                  </p:cond>
                </p:stCondLst>
                <p:endSync evt="end" delay="0">
                  <p:rtn val="all"/>
                </p:endSync>
                <p:childTnLst>
                  <p:par>
                    <p:cTn id="286" fill="hold">
                      <p:stCondLst>
                        <p:cond delay="0"/>
                      </p:stCondLst>
                      <p:childTnLst>
                        <p:par>
                          <p:cTn id="287" fill="hold">
                            <p:stCondLst>
                              <p:cond delay="0"/>
                            </p:stCondLst>
                            <p:childTnLst>
                              <p:par>
                                <p:cTn id="288" presetID="37" presetClass="exit" presetSubtype="0" fill="hold" grpId="1" nodeType="clickEffect">
                                  <p:stCondLst>
                                    <p:cond delay="0"/>
                                  </p:stCondLst>
                                  <p:childTnLst>
                                    <p:animEffect transition="out" filter="fade">
                                      <p:cBhvr>
                                        <p:cTn id="289" dur="1000"/>
                                        <p:tgtEl>
                                          <p:spTgt spid="115"/>
                                        </p:tgtEl>
                                      </p:cBhvr>
                                    </p:animEffect>
                                    <p:anim calcmode="lin" valueType="num">
                                      <p:cBhvr>
                                        <p:cTn id="290" dur="1000"/>
                                        <p:tgtEl>
                                          <p:spTgt spid="115"/>
                                        </p:tgtEl>
                                        <p:attrNameLst>
                                          <p:attrName>ppt_x</p:attrName>
                                        </p:attrNameLst>
                                      </p:cBhvr>
                                      <p:tavLst>
                                        <p:tav tm="0">
                                          <p:val>
                                            <p:strVal val="ppt_x"/>
                                          </p:val>
                                        </p:tav>
                                        <p:tav tm="100000">
                                          <p:val>
                                            <p:strVal val="ppt_x"/>
                                          </p:val>
                                        </p:tav>
                                      </p:tavLst>
                                    </p:anim>
                                    <p:anim calcmode="lin" valueType="num">
                                      <p:cBhvr>
                                        <p:cTn id="291" dur="100" decel="100000"/>
                                        <p:tgtEl>
                                          <p:spTgt spid="115"/>
                                        </p:tgtEl>
                                        <p:attrNameLst>
                                          <p:attrName>ppt_y</p:attrName>
                                        </p:attrNameLst>
                                      </p:cBhvr>
                                      <p:tavLst>
                                        <p:tav tm="0">
                                          <p:val>
                                            <p:strVal val="ppt_y"/>
                                          </p:val>
                                        </p:tav>
                                        <p:tav tm="100000">
                                          <p:val>
                                            <p:strVal val="ppt_y-.03"/>
                                          </p:val>
                                        </p:tav>
                                      </p:tavLst>
                                    </p:anim>
                                    <p:anim calcmode="lin" valueType="num">
                                      <p:cBhvr>
                                        <p:cTn id="292" dur="900" accel="100000">
                                          <p:stCondLst>
                                            <p:cond delay="100"/>
                                          </p:stCondLst>
                                        </p:cTn>
                                        <p:tgtEl>
                                          <p:spTgt spid="115"/>
                                        </p:tgtEl>
                                        <p:attrNameLst>
                                          <p:attrName>ppt_y</p:attrName>
                                        </p:attrNameLst>
                                      </p:cBhvr>
                                      <p:tavLst>
                                        <p:tav tm="0">
                                          <p:val>
                                            <p:strVal val="ppt_y"/>
                                          </p:val>
                                        </p:tav>
                                        <p:tav tm="100000">
                                          <p:val>
                                            <p:strVal val="ppt_y+1"/>
                                          </p:val>
                                        </p:tav>
                                      </p:tavLst>
                                    </p:anim>
                                    <p:set>
                                      <p:cBhvr>
                                        <p:cTn id="293" dur="1" fill="hold">
                                          <p:stCondLst>
                                            <p:cond delay="999"/>
                                          </p:stCondLst>
                                        </p:cTn>
                                        <p:tgtEl>
                                          <p:spTgt spid="115"/>
                                        </p:tgtEl>
                                        <p:attrNameLst>
                                          <p:attrName>style.visibility</p:attrName>
                                        </p:attrNameLst>
                                      </p:cBhvr>
                                      <p:to>
                                        <p:strVal val="hidden"/>
                                      </p:to>
                                    </p:set>
                                  </p:childTnLst>
                                  <p:subTnLst>
                                    <p:audio>
                                      <p:cMediaNode>
                                        <p:cTn display="0" masterRel="sameClick">
                                          <p:stCondLst>
                                            <p:cond evt="begin" delay="0">
                                              <p:tn val="288"/>
                                            </p:cond>
                                          </p:stCondLst>
                                          <p:endCondLst>
                                            <p:cond evt="onStopAudio" delay="0">
                                              <p:tgtEl>
                                                <p:sldTgt/>
                                              </p:tgtEl>
                                            </p:cond>
                                          </p:endCondLst>
                                        </p:cTn>
                                        <p:tgtEl>
                                          <p:sndTgt r:embed="rId3" name="whoosh.wav"/>
                                        </p:tgtEl>
                                      </p:cMediaNode>
                                    </p:audio>
                                  </p:subTnLst>
                                </p:cTn>
                              </p:par>
                            </p:childTnLst>
                          </p:cTn>
                        </p:par>
                      </p:childTnLst>
                    </p:cTn>
                  </p:par>
                  <p:par>
                    <p:cTn id="294" fill="hold">
                      <p:stCondLst>
                        <p:cond delay="indefinite"/>
                      </p:stCondLst>
                      <p:childTnLst>
                        <p:par>
                          <p:cTn id="295" fill="hold">
                            <p:stCondLst>
                              <p:cond delay="0"/>
                            </p:stCondLst>
                            <p:childTnLst>
                              <p:par>
                                <p:cTn id="296" presetID="1" presetClass="emph" presetSubtype="2" fill="hold" nodeType="clickEffect">
                                  <p:stCondLst>
                                    <p:cond delay="0"/>
                                  </p:stCondLst>
                                  <p:childTnLst>
                                    <p:animClr clrSpc="rgb" dir="cw">
                                      <p:cBhvr>
                                        <p:cTn id="297" dur="500" fill="hold"/>
                                        <p:tgtEl>
                                          <p:spTgt spid="112"/>
                                        </p:tgtEl>
                                        <p:attrNameLst>
                                          <p:attrName>fillcolor</p:attrName>
                                        </p:attrNameLst>
                                      </p:cBhvr>
                                      <p:to>
                                        <a:srgbClr val="A5A5A5"/>
                                      </p:to>
                                    </p:animClr>
                                    <p:set>
                                      <p:cBhvr>
                                        <p:cTn id="298" dur="500" fill="hold"/>
                                        <p:tgtEl>
                                          <p:spTgt spid="112"/>
                                        </p:tgtEl>
                                        <p:attrNameLst>
                                          <p:attrName>fill.type</p:attrName>
                                        </p:attrNameLst>
                                      </p:cBhvr>
                                      <p:to>
                                        <p:strVal val="solid"/>
                                      </p:to>
                                    </p:set>
                                    <p:set>
                                      <p:cBhvr>
                                        <p:cTn id="299" dur="500" fill="hold"/>
                                        <p:tgtEl>
                                          <p:spTgt spid="112"/>
                                        </p:tgtEl>
                                        <p:attrNameLst>
                                          <p:attrName>fill.on</p:attrName>
                                        </p:attrNameLst>
                                      </p:cBhvr>
                                      <p:to>
                                        <p:strVal val="true"/>
                                      </p:to>
                                    </p:set>
                                  </p:childTnLst>
                                </p:cTn>
                              </p:par>
                            </p:childTnLst>
                          </p:cTn>
                        </p:par>
                      </p:childTnLst>
                    </p:cTn>
                  </p:par>
                </p:childTnLst>
              </p:cTn>
              <p:nextCondLst>
                <p:cond evt="onClick" delay="0">
                  <p:tgtEl>
                    <p:spTgt spid="115"/>
                  </p:tgtEl>
                </p:cond>
              </p:nextCondLst>
            </p:seq>
          </p:childTnLst>
        </p:cTn>
      </p:par>
    </p:tnLst>
    <p:bldLst>
      <p:bldP spid="14" grpId="0" animBg="1"/>
      <p:bldP spid="14" grpId="1" animBg="1"/>
      <p:bldP spid="45" grpId="0" animBg="1"/>
      <p:bldP spid="45" grpId="1" animBg="1"/>
      <p:bldP spid="47" grpId="0" animBg="1"/>
      <p:bldP spid="47" grpId="1" animBg="1"/>
      <p:bldP spid="49" grpId="0" animBg="1"/>
      <p:bldP spid="49" grpId="1" animBg="1"/>
      <p:bldP spid="51" grpId="0" animBg="1"/>
      <p:bldP spid="51" grpId="1" animBg="1"/>
      <p:bldP spid="53" grpId="0" animBg="1"/>
      <p:bldP spid="53" grpId="1" animBg="1"/>
      <p:bldP spid="132" grpId="0" animBg="1"/>
      <p:bldP spid="132" grpId="1" animBg="1"/>
      <p:bldP spid="113" grpId="0" animBg="1"/>
      <p:bldP spid="113" grpId="1" animBg="1"/>
      <p:bldP spid="114" grpId="0" animBg="1"/>
      <p:bldP spid="114" grpId="1" animBg="1"/>
      <p:bldP spid="115" grpId="0" animBg="1"/>
      <p:bldP spid="1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4" name="Google Shape;25;p4">
            <a:extLst>
              <a:ext uri="{FF2B5EF4-FFF2-40B4-BE49-F238E27FC236}">
                <a16:creationId xmlns:a16="http://schemas.microsoft.com/office/drawing/2014/main" id="{B005E363-0351-40A2-BE64-213C19254821}"/>
              </a:ext>
            </a:extLst>
          </p:cNvPr>
          <p:cNvSpPr/>
          <p:nvPr/>
        </p:nvSpPr>
        <p:spPr>
          <a:xfrm>
            <a:off x="181945" y="2686"/>
            <a:ext cx="474960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blipFill>
            <a:blip r:embed="rId3"/>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3" name="Google Shape;24;p4">
            <a:extLst>
              <a:ext uri="{FF2B5EF4-FFF2-40B4-BE49-F238E27FC236}">
                <a16:creationId xmlns:a16="http://schemas.microsoft.com/office/drawing/2014/main" id="{5D004676-5387-4B72-B9D0-FECF05F8890F}"/>
              </a:ext>
            </a:extLst>
          </p:cNvPr>
          <p:cNvSpPr txBox="1">
            <a:spLocks/>
          </p:cNvSpPr>
          <p:nvPr/>
        </p:nvSpPr>
        <p:spPr>
          <a:xfrm>
            <a:off x="9227471" y="4754841"/>
            <a:ext cx="548700" cy="393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9pPr>
          </a:lstStyle>
          <a:p>
            <a:pPr algn="r"/>
            <a:fld id="{00000000-1234-1234-1234-123412341234}" type="slidenum">
              <a:rPr lang="en" smtClean="0">
                <a:latin typeface="Times New Roman" panose="02020603050405020304" pitchFamily="18" charset="0"/>
                <a:cs typeface="Times New Roman" panose="02020603050405020304" pitchFamily="18" charset="0"/>
              </a:rPr>
              <a:pPr algn="r"/>
              <a:t>30</a:t>
            </a:fld>
            <a:endParaRPr lang="en">
              <a:latin typeface="Times New Roman" panose="02020603050405020304" pitchFamily="18" charset="0"/>
              <a:cs typeface="Times New Roman" panose="02020603050405020304" pitchFamily="18" charset="0"/>
            </a:endParaRPr>
          </a:p>
        </p:txBody>
      </p:sp>
      <p:sp>
        <p:nvSpPr>
          <p:cNvPr id="65" name="Google Shape;26;p4">
            <a:extLst>
              <a:ext uri="{FF2B5EF4-FFF2-40B4-BE49-F238E27FC236}">
                <a16:creationId xmlns:a16="http://schemas.microsoft.com/office/drawing/2014/main" id="{41EF104E-1538-4200-A017-7618EEFB36DA}"/>
              </a:ext>
            </a:extLst>
          </p:cNvPr>
          <p:cNvSpPr/>
          <p:nvPr/>
        </p:nvSpPr>
        <p:spPr>
          <a:xfrm>
            <a:off x="3732443" y="-1939"/>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6" name="Google Shape;27;p4">
            <a:extLst>
              <a:ext uri="{FF2B5EF4-FFF2-40B4-BE49-F238E27FC236}">
                <a16:creationId xmlns:a16="http://schemas.microsoft.com/office/drawing/2014/main" id="{E0BFA764-5D81-4AAB-A279-CF3606ACF638}"/>
              </a:ext>
            </a:extLst>
          </p:cNvPr>
          <p:cNvSpPr/>
          <p:nvPr/>
        </p:nvSpPr>
        <p:spPr>
          <a:xfrm>
            <a:off x="4796857" y="3443240"/>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7" name="Google Shape;28;p4">
            <a:extLst>
              <a:ext uri="{FF2B5EF4-FFF2-40B4-BE49-F238E27FC236}">
                <a16:creationId xmlns:a16="http://schemas.microsoft.com/office/drawing/2014/main" id="{94F32AE1-9B46-4D22-BF39-85D3C72CD733}"/>
              </a:ext>
            </a:extLst>
          </p:cNvPr>
          <p:cNvSpPr/>
          <p:nvPr/>
        </p:nvSpPr>
        <p:spPr>
          <a:xfrm>
            <a:off x="3731968" y="3037953"/>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8" name="Google Shape;2765;p72">
            <a:extLst>
              <a:ext uri="{FF2B5EF4-FFF2-40B4-BE49-F238E27FC236}">
                <a16:creationId xmlns:a16="http://schemas.microsoft.com/office/drawing/2014/main" id="{02E33F1A-9248-4A86-A9FA-FBC627DD292F}"/>
              </a:ext>
            </a:extLst>
          </p:cNvPr>
          <p:cNvSpPr txBox="1">
            <a:spLocks noGrp="1"/>
          </p:cNvSpPr>
          <p:nvPr/>
        </p:nvSpPr>
        <p:spPr>
          <a:xfrm>
            <a:off x="4241945" y="1559928"/>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a:solidFill>
                  <a:schemeClr val="tx1"/>
                </a:solidFill>
                <a:latin typeface="Times New Roman" panose="02020603050405020304" pitchFamily="18" charset="0"/>
                <a:cs typeface="Times New Roman" panose="02020603050405020304" pitchFamily="18" charset="0"/>
              </a:rPr>
              <a:t>Vận dụng</a:t>
            </a:r>
            <a:endParaRPr sz="6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698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4" name="Google Shape;25;p4">
            <a:extLst>
              <a:ext uri="{FF2B5EF4-FFF2-40B4-BE49-F238E27FC236}">
                <a16:creationId xmlns:a16="http://schemas.microsoft.com/office/drawing/2014/main" id="{B005E363-0351-40A2-BE64-213C19254821}"/>
              </a:ext>
            </a:extLst>
          </p:cNvPr>
          <p:cNvSpPr/>
          <p:nvPr/>
        </p:nvSpPr>
        <p:spPr>
          <a:xfrm>
            <a:off x="310514" y="-1938"/>
            <a:ext cx="474960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blipFill>
            <a:blip r:embed="rId3"/>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3" name="Google Shape;24;p4">
            <a:extLst>
              <a:ext uri="{FF2B5EF4-FFF2-40B4-BE49-F238E27FC236}">
                <a16:creationId xmlns:a16="http://schemas.microsoft.com/office/drawing/2014/main" id="{5D004676-5387-4B72-B9D0-FECF05F8890F}"/>
              </a:ext>
            </a:extLst>
          </p:cNvPr>
          <p:cNvSpPr txBox="1">
            <a:spLocks/>
          </p:cNvSpPr>
          <p:nvPr/>
        </p:nvSpPr>
        <p:spPr>
          <a:xfrm>
            <a:off x="9227471" y="4754841"/>
            <a:ext cx="548700" cy="393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9pPr>
          </a:lstStyle>
          <a:p>
            <a:pPr algn="r"/>
            <a:fld id="{00000000-1234-1234-1234-123412341234}" type="slidenum">
              <a:rPr lang="en" smtClean="0">
                <a:latin typeface="Times New Roman" panose="02020603050405020304" pitchFamily="18" charset="0"/>
                <a:cs typeface="Times New Roman" panose="02020603050405020304" pitchFamily="18" charset="0"/>
              </a:rPr>
              <a:pPr algn="r"/>
              <a:t>31</a:t>
            </a:fld>
            <a:endParaRPr lang="en">
              <a:latin typeface="Times New Roman" panose="02020603050405020304" pitchFamily="18" charset="0"/>
              <a:cs typeface="Times New Roman" panose="02020603050405020304" pitchFamily="18" charset="0"/>
            </a:endParaRPr>
          </a:p>
        </p:txBody>
      </p:sp>
      <p:sp>
        <p:nvSpPr>
          <p:cNvPr id="65" name="Google Shape;26;p4">
            <a:extLst>
              <a:ext uri="{FF2B5EF4-FFF2-40B4-BE49-F238E27FC236}">
                <a16:creationId xmlns:a16="http://schemas.microsoft.com/office/drawing/2014/main" id="{41EF104E-1538-4200-A017-7618EEFB36DA}"/>
              </a:ext>
            </a:extLst>
          </p:cNvPr>
          <p:cNvSpPr/>
          <p:nvPr/>
        </p:nvSpPr>
        <p:spPr>
          <a:xfrm>
            <a:off x="3732443" y="-1939"/>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6" name="Google Shape;27;p4">
            <a:extLst>
              <a:ext uri="{FF2B5EF4-FFF2-40B4-BE49-F238E27FC236}">
                <a16:creationId xmlns:a16="http://schemas.microsoft.com/office/drawing/2014/main" id="{E0BFA764-5D81-4AAB-A279-CF3606ACF638}"/>
              </a:ext>
            </a:extLst>
          </p:cNvPr>
          <p:cNvSpPr/>
          <p:nvPr/>
        </p:nvSpPr>
        <p:spPr>
          <a:xfrm>
            <a:off x="4796857" y="3443240"/>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7" name="Google Shape;28;p4">
            <a:extLst>
              <a:ext uri="{FF2B5EF4-FFF2-40B4-BE49-F238E27FC236}">
                <a16:creationId xmlns:a16="http://schemas.microsoft.com/office/drawing/2014/main" id="{94F32AE1-9B46-4D22-BF39-85D3C72CD733}"/>
              </a:ext>
            </a:extLst>
          </p:cNvPr>
          <p:cNvSpPr/>
          <p:nvPr/>
        </p:nvSpPr>
        <p:spPr>
          <a:xfrm>
            <a:off x="3731968" y="3037953"/>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8" name="Google Shape;2765;p72">
            <a:extLst>
              <a:ext uri="{FF2B5EF4-FFF2-40B4-BE49-F238E27FC236}">
                <a16:creationId xmlns:a16="http://schemas.microsoft.com/office/drawing/2014/main" id="{02E33F1A-9248-4A86-A9FA-FBC627DD292F}"/>
              </a:ext>
            </a:extLst>
          </p:cNvPr>
          <p:cNvSpPr txBox="1">
            <a:spLocks noGrp="1"/>
          </p:cNvSpPr>
          <p:nvPr/>
        </p:nvSpPr>
        <p:spPr>
          <a:xfrm>
            <a:off x="4353509" y="1378832"/>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a:solidFill>
                  <a:schemeClr val="tx1"/>
                </a:solidFill>
                <a:latin typeface="Times New Roman" panose="02020603050405020304" pitchFamily="18" charset="0"/>
                <a:cs typeface="Times New Roman" panose="02020603050405020304" pitchFamily="18" charset="0"/>
              </a:rPr>
              <a:t>Tìm tòi, </a:t>
            </a:r>
          </a:p>
          <a:p>
            <a:pPr marL="0" lvl="0" indent="0" algn="ctr" rtl="0">
              <a:spcBef>
                <a:spcPts val="0"/>
              </a:spcBef>
              <a:spcAft>
                <a:spcPts val="0"/>
              </a:spcAft>
              <a:buNone/>
            </a:pPr>
            <a:r>
              <a:rPr lang="en-US" sz="6000">
                <a:solidFill>
                  <a:schemeClr val="tx1"/>
                </a:solidFill>
                <a:latin typeface="Times New Roman" panose="02020603050405020304" pitchFamily="18" charset="0"/>
                <a:cs typeface="Times New Roman" panose="02020603050405020304" pitchFamily="18" charset="0"/>
              </a:rPr>
              <a:t>mở rộng</a:t>
            </a:r>
            <a:endParaRPr sz="6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8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AAEB729-E8B3-4789-AFEE-83FA39C5E42C}"/>
              </a:ext>
            </a:extLst>
          </p:cNvPr>
          <p:cNvPicPr>
            <a:picLocks noChangeAspect="1"/>
          </p:cNvPicPr>
          <p:nvPr/>
        </p:nvPicPr>
        <p:blipFill>
          <a:blip r:embed="rId3"/>
          <a:stretch>
            <a:fillRect/>
          </a:stretch>
        </p:blipFill>
        <p:spPr>
          <a:xfrm>
            <a:off x="338328" y="768140"/>
            <a:ext cx="3009269" cy="3858775"/>
          </a:xfrm>
          <a:prstGeom prst="rect">
            <a:avLst/>
          </a:prstGeom>
        </p:spPr>
      </p:pic>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2" name="Google Shape;910;p32">
            <a:extLst>
              <a:ext uri="{FF2B5EF4-FFF2-40B4-BE49-F238E27FC236}">
                <a16:creationId xmlns:a16="http://schemas.microsoft.com/office/drawing/2014/main" id="{F40AF6F3-D97A-4DE3-A294-27104070D9C1}"/>
              </a:ext>
            </a:extLst>
          </p:cNvPr>
          <p:cNvSpPr txBox="1">
            <a:spLocks noGrp="1"/>
          </p:cNvSpPr>
          <p:nvPr>
            <p:ph type="title"/>
          </p:nvPr>
        </p:nvSpPr>
        <p:spPr>
          <a:xfrm>
            <a:off x="4003699" y="1827709"/>
            <a:ext cx="4746274" cy="568595"/>
          </a:xfrm>
          <a:prstGeom prst="rect">
            <a:avLst/>
          </a:prstGeom>
        </p:spPr>
        <p:txBody>
          <a:bodyPr spcFirstLastPara="1" wrap="square" lIns="91425" tIns="91425" rIns="91425" bIns="91425" anchor="ctr" anchorCtr="0">
            <a:noAutofit/>
          </a:bodyPr>
          <a:lstStyle/>
          <a:p>
            <a:pPr algn="just">
              <a:lnSpc>
                <a:spcPct val="150000"/>
              </a:lnSpc>
            </a:pPr>
            <a:r>
              <a:rPr lang="en-US" sz="2000">
                <a:latin typeface="Times New Roman" panose="02020603050405020304" pitchFamily="18" charset="0"/>
                <a:cs typeface="Times New Roman" panose="02020603050405020304" pitchFamily="18" charset="0"/>
              </a:rPr>
              <a:t>Nêu những đóng góp riêng của Nam Cao khi viết về đề tài đời sống trí thức nghèo và đề tài đời sống nông dân nghèo? Chứng minh qua tác phẩm: Đời thừa, Chí Phèo.</a:t>
            </a:r>
            <a:endParaRPr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10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64" name="Google Shape;25;p4">
            <a:extLst>
              <a:ext uri="{FF2B5EF4-FFF2-40B4-BE49-F238E27FC236}">
                <a16:creationId xmlns:a16="http://schemas.microsoft.com/office/drawing/2014/main" id="{B005E363-0351-40A2-BE64-213C19254821}"/>
              </a:ext>
            </a:extLst>
          </p:cNvPr>
          <p:cNvSpPr/>
          <p:nvPr/>
        </p:nvSpPr>
        <p:spPr>
          <a:xfrm>
            <a:off x="310514" y="-1938"/>
            <a:ext cx="4749601" cy="5145755"/>
          </a:xfrm>
          <a:custGeom>
            <a:avLst/>
            <a:gdLst/>
            <a:ahLst/>
            <a:cxnLst/>
            <a:rect l="l" t="t" r="r" b="b"/>
            <a:pathLst>
              <a:path w="2009535" h="2522429" extrusionOk="0">
                <a:moveTo>
                  <a:pt x="1578387" y="1949978"/>
                </a:moveTo>
                <a:lnTo>
                  <a:pt x="1358608" y="1751220"/>
                </a:lnTo>
                <a:lnTo>
                  <a:pt x="1358842" y="1750986"/>
                </a:lnTo>
                <a:lnTo>
                  <a:pt x="1667606" y="0"/>
                </a:lnTo>
                <a:lnTo>
                  <a:pt x="0" y="0"/>
                </a:lnTo>
                <a:lnTo>
                  <a:pt x="0" y="2522429"/>
                </a:lnTo>
                <a:lnTo>
                  <a:pt x="1880844" y="2522429"/>
                </a:lnTo>
                <a:lnTo>
                  <a:pt x="2009535" y="1793027"/>
                </a:lnTo>
                <a:close/>
              </a:path>
            </a:pathLst>
          </a:custGeom>
          <a:blipFill>
            <a:blip r:embed="rId3"/>
            <a:stretch>
              <a:fillRect/>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63" name="Google Shape;24;p4">
            <a:extLst>
              <a:ext uri="{FF2B5EF4-FFF2-40B4-BE49-F238E27FC236}">
                <a16:creationId xmlns:a16="http://schemas.microsoft.com/office/drawing/2014/main" id="{5D004676-5387-4B72-B9D0-FECF05F8890F}"/>
              </a:ext>
            </a:extLst>
          </p:cNvPr>
          <p:cNvSpPr txBox="1">
            <a:spLocks/>
          </p:cNvSpPr>
          <p:nvPr/>
        </p:nvSpPr>
        <p:spPr>
          <a:xfrm>
            <a:off x="9227471" y="4754841"/>
            <a:ext cx="548700" cy="393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lt1"/>
                </a:solidFill>
                <a:latin typeface="Arial"/>
                <a:ea typeface="Arial"/>
                <a:cs typeface="Arial"/>
                <a:sym typeface="Arial"/>
              </a:defRPr>
            </a:lvl9pPr>
          </a:lstStyle>
          <a:p>
            <a:pPr algn="r"/>
            <a:fld id="{00000000-1234-1234-1234-123412341234}" type="slidenum">
              <a:rPr lang="en" smtClean="0">
                <a:latin typeface="Times New Roman" panose="02020603050405020304" pitchFamily="18" charset="0"/>
                <a:cs typeface="Times New Roman" panose="02020603050405020304" pitchFamily="18" charset="0"/>
              </a:rPr>
              <a:pPr algn="r"/>
              <a:t>4</a:t>
            </a:fld>
            <a:endParaRPr lang="en">
              <a:latin typeface="Times New Roman" panose="02020603050405020304" pitchFamily="18" charset="0"/>
              <a:cs typeface="Times New Roman" panose="02020603050405020304" pitchFamily="18" charset="0"/>
            </a:endParaRPr>
          </a:p>
        </p:txBody>
      </p:sp>
      <p:sp>
        <p:nvSpPr>
          <p:cNvPr id="65" name="Google Shape;26;p4">
            <a:extLst>
              <a:ext uri="{FF2B5EF4-FFF2-40B4-BE49-F238E27FC236}">
                <a16:creationId xmlns:a16="http://schemas.microsoft.com/office/drawing/2014/main" id="{41EF104E-1538-4200-A017-7618EEFB36DA}"/>
              </a:ext>
            </a:extLst>
          </p:cNvPr>
          <p:cNvSpPr/>
          <p:nvPr/>
        </p:nvSpPr>
        <p:spPr>
          <a:xfrm>
            <a:off x="3732443" y="-1939"/>
            <a:ext cx="1172070" cy="3570426"/>
          </a:xfrm>
          <a:custGeom>
            <a:avLst/>
            <a:gdLst/>
            <a:ahLst/>
            <a:cxnLst/>
            <a:rect l="l" t="t" r="r" b="b"/>
            <a:pathLst>
              <a:path w="21600" h="21600" extrusionOk="0">
                <a:moveTo>
                  <a:pt x="11603" y="0"/>
                </a:moveTo>
                <a:lnTo>
                  <a:pt x="0" y="21600"/>
                </a:lnTo>
                <a:lnTo>
                  <a:pt x="10690" y="20324"/>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6" name="Google Shape;27;p4">
            <a:extLst>
              <a:ext uri="{FF2B5EF4-FFF2-40B4-BE49-F238E27FC236}">
                <a16:creationId xmlns:a16="http://schemas.microsoft.com/office/drawing/2014/main" id="{E0BFA764-5D81-4AAB-A279-CF3606ACF638}"/>
              </a:ext>
            </a:extLst>
          </p:cNvPr>
          <p:cNvSpPr/>
          <p:nvPr/>
        </p:nvSpPr>
        <p:spPr>
          <a:xfrm>
            <a:off x="4796857" y="3443240"/>
            <a:ext cx="841968" cy="1698300"/>
          </a:xfrm>
          <a:custGeom>
            <a:avLst/>
            <a:gdLst/>
            <a:ahLst/>
            <a:cxnLst/>
            <a:rect l="l" t="t" r="r" b="b"/>
            <a:pathLst>
              <a:path w="21600" h="21600" extrusionOk="0">
                <a:moveTo>
                  <a:pt x="13915" y="21600"/>
                </a:moveTo>
                <a:lnTo>
                  <a:pt x="21600" y="0"/>
                </a:lnTo>
                <a:lnTo>
                  <a:pt x="6732" y="268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7" name="Google Shape;28;p4">
            <a:extLst>
              <a:ext uri="{FF2B5EF4-FFF2-40B4-BE49-F238E27FC236}">
                <a16:creationId xmlns:a16="http://schemas.microsoft.com/office/drawing/2014/main" id="{94F32AE1-9B46-4D22-BF39-85D3C72CD733}"/>
              </a:ext>
            </a:extLst>
          </p:cNvPr>
          <p:cNvSpPr/>
          <p:nvPr/>
        </p:nvSpPr>
        <p:spPr>
          <a:xfrm>
            <a:off x="3731968" y="3037953"/>
            <a:ext cx="1906902" cy="936306"/>
          </a:xfrm>
          <a:custGeom>
            <a:avLst/>
            <a:gdLst/>
            <a:ahLst/>
            <a:cxnLst/>
            <a:rect l="l" t="t" r="r" b="b"/>
            <a:pathLst>
              <a:path w="21600" h="21600" extrusionOk="0">
                <a:moveTo>
                  <a:pt x="21600" y="9350"/>
                </a:moveTo>
                <a:lnTo>
                  <a:pt x="5076" y="21600"/>
                </a:lnTo>
                <a:lnTo>
                  <a:pt x="0" y="12250"/>
                </a:lnTo>
                <a:lnTo>
                  <a:pt x="16518"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68" name="Google Shape;2765;p72">
            <a:extLst>
              <a:ext uri="{FF2B5EF4-FFF2-40B4-BE49-F238E27FC236}">
                <a16:creationId xmlns:a16="http://schemas.microsoft.com/office/drawing/2014/main" id="{02E33F1A-9248-4A86-A9FA-FBC627DD292F}"/>
              </a:ext>
            </a:extLst>
          </p:cNvPr>
          <p:cNvSpPr txBox="1">
            <a:spLocks noGrp="1"/>
          </p:cNvSpPr>
          <p:nvPr/>
        </p:nvSpPr>
        <p:spPr>
          <a:xfrm>
            <a:off x="4353509" y="1378832"/>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6000" dirty="0" err="1">
                <a:solidFill>
                  <a:schemeClr val="tx1"/>
                </a:solidFill>
                <a:latin typeface="Times New Roman" panose="02020603050405020304" pitchFamily="18" charset="0"/>
                <a:cs typeface="Times New Roman" panose="02020603050405020304" pitchFamily="18" charset="0"/>
              </a:rPr>
              <a:t>Hình</a:t>
            </a:r>
            <a:r>
              <a:rPr lang="en-US" sz="6000" dirty="0">
                <a:solidFill>
                  <a:schemeClr val="tx1"/>
                </a:solidFill>
                <a:latin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cs typeface="Times New Roman" panose="02020603050405020304" pitchFamily="18" charset="0"/>
              </a:rPr>
              <a:t>thành</a:t>
            </a:r>
            <a:r>
              <a:rPr lang="en-US" sz="6000" dirty="0">
                <a:solidFill>
                  <a:schemeClr val="tx1"/>
                </a:solidFill>
                <a:latin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cs typeface="Times New Roman" panose="02020603050405020304" pitchFamily="18" charset="0"/>
              </a:rPr>
              <a:t>kiến</a:t>
            </a:r>
            <a:r>
              <a:rPr lang="en-US" sz="6000" dirty="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thức</a:t>
            </a:r>
            <a:endParaRPr lang="en-US" sz="6000" dirty="0" smtClean="0">
              <a:solidFill>
                <a:schemeClr val="tx1"/>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6000" dirty="0" err="1" smtClean="0">
                <a:solidFill>
                  <a:schemeClr val="tx1"/>
                </a:solidFill>
                <a:latin typeface="Times New Roman" panose="02020603050405020304" pitchFamily="18" charset="0"/>
                <a:cs typeface="Times New Roman" panose="02020603050405020304" pitchFamily="18" charset="0"/>
              </a:rPr>
              <a:t>Phần</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một</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Tác</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giả</a:t>
            </a:r>
            <a:endParaRPr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951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7"/>
          <p:cNvSpPr>
            <a:spLocks/>
          </p:cNvSpPr>
          <p:nvPr/>
        </p:nvSpPr>
        <p:spPr>
          <a:xfrm>
            <a:off x="3474116" y="387514"/>
            <a:ext cx="588645" cy="7624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5" name="Hình chữ nhật 39"/>
          <p:cNvSpPr>
            <a:spLocks/>
          </p:cNvSpPr>
          <p:nvPr/>
        </p:nvSpPr>
        <p:spPr>
          <a:xfrm>
            <a:off x="4870719" y="1540235"/>
            <a:ext cx="588645" cy="780341"/>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6" name="Hình chữ nhật 35"/>
          <p:cNvSpPr>
            <a:spLocks/>
          </p:cNvSpPr>
          <p:nvPr/>
        </p:nvSpPr>
        <p:spPr>
          <a:xfrm>
            <a:off x="3429824" y="2676069"/>
            <a:ext cx="588645" cy="78558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7" name="Hình chữ nhật 32"/>
          <p:cNvSpPr>
            <a:spLocks/>
          </p:cNvSpPr>
          <p:nvPr/>
        </p:nvSpPr>
        <p:spPr>
          <a:xfrm>
            <a:off x="4816427" y="3793620"/>
            <a:ext cx="588645" cy="77380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8" name="Hình tự do: Hình 13"/>
          <p:cNvSpPr>
            <a:spLocks/>
          </p:cNvSpPr>
          <p:nvPr/>
        </p:nvSpPr>
        <p:spPr>
          <a:xfrm>
            <a:off x="3730577" y="1268730"/>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9" name="Hình tự do: Hình 12"/>
          <p:cNvSpPr>
            <a:spLocks/>
          </p:cNvSpPr>
          <p:nvPr/>
        </p:nvSpPr>
        <p:spPr>
          <a:xfrm>
            <a:off x="3730577" y="3566160"/>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0" name="Hình tự do: Hình 14"/>
          <p:cNvSpPr>
            <a:spLocks/>
          </p:cNvSpPr>
          <p:nvPr/>
        </p:nvSpPr>
        <p:spPr>
          <a:xfrm flipH="1">
            <a:off x="4382087" y="120015"/>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1" name="Hình tự do: Hình 15"/>
          <p:cNvSpPr>
            <a:spLocks/>
          </p:cNvSpPr>
          <p:nvPr/>
        </p:nvSpPr>
        <p:spPr>
          <a:xfrm flipH="1">
            <a:off x="4382087" y="2417445"/>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2" name="Hình Bầu dục 17"/>
          <p:cNvSpPr>
            <a:spLocks/>
          </p:cNvSpPr>
          <p:nvPr/>
        </p:nvSpPr>
        <p:spPr>
          <a:xfrm>
            <a:off x="3867737" y="1405890"/>
            <a:ext cx="1028700" cy="1028700"/>
          </a:xfrm>
          <a:prstGeom prst="ellipse">
            <a:avLst/>
          </a:prstGeom>
          <a:solidFill>
            <a:srgbClr val="7030A0"/>
          </a:solidFill>
          <a:ln>
            <a:noFill/>
          </a:ln>
          <a:effectLst>
            <a:innerShdw blurRad="63500" dist="1397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3" name="Hình Bầu dục 18"/>
          <p:cNvSpPr>
            <a:spLocks/>
          </p:cNvSpPr>
          <p:nvPr/>
        </p:nvSpPr>
        <p:spPr>
          <a:xfrm flipH="1">
            <a:off x="3836994" y="2563064"/>
            <a:ext cx="1028700" cy="1028700"/>
          </a:xfrm>
          <a:prstGeom prst="ellipse">
            <a:avLst/>
          </a:prstGeom>
          <a:solidFill>
            <a:schemeClr val="accent1"/>
          </a:solidFill>
          <a:ln>
            <a:noFill/>
          </a:ln>
          <a:effectLst>
            <a:innerShdw blurRad="63500" dist="1397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4" name="Hình Bầu dục 19"/>
          <p:cNvSpPr>
            <a:spLocks/>
          </p:cNvSpPr>
          <p:nvPr/>
        </p:nvSpPr>
        <p:spPr>
          <a:xfrm flipH="1">
            <a:off x="3867737" y="265748"/>
            <a:ext cx="1028700" cy="1028700"/>
          </a:xfrm>
          <a:prstGeom prst="ellipse">
            <a:avLst/>
          </a:prstGeom>
          <a:solidFill>
            <a:srgbClr val="33CC33"/>
          </a:solidFill>
          <a:ln>
            <a:noFill/>
          </a:ln>
          <a:effectLst>
            <a:innerShdw blurRad="63500" dist="1397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grpSp>
        <p:nvGrpSpPr>
          <p:cNvPr id="15" name="Nhóm 22"/>
          <p:cNvGrpSpPr/>
          <p:nvPr/>
        </p:nvGrpSpPr>
        <p:grpSpPr>
          <a:xfrm>
            <a:off x="5393642" y="3583305"/>
            <a:ext cx="354330" cy="1194435"/>
            <a:chOff x="7345680" y="5105400"/>
            <a:chExt cx="472440" cy="1592580"/>
          </a:xfrm>
          <a:solidFill>
            <a:schemeClr val="bg2">
              <a:lumMod val="50000"/>
            </a:schemeClr>
          </a:solidFill>
        </p:grpSpPr>
        <p:sp>
          <p:nvSpPr>
            <p:cNvPr id="16" name="Hình chữ nhật 20"/>
            <p:cNvSpPr>
              <a:spLocks/>
            </p:cNvSpPr>
            <p:nvPr/>
          </p:nvSpPr>
          <p:spPr>
            <a:xfrm>
              <a:off x="7345680" y="5326380"/>
              <a:ext cx="213360" cy="1234440"/>
            </a:xfrm>
            <a:prstGeom prst="rect">
              <a:avLst/>
            </a:prstGeom>
            <a:grpFill/>
            <a:ln>
              <a:noFill/>
            </a:ln>
            <a:effectLst>
              <a:outerShdw blurRad="76200" dist="76200" dir="10800000" algn="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17" name="Hình chữ nhật 21"/>
            <p:cNvSpPr>
              <a:spLocks/>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grpSp>
      <p:grpSp>
        <p:nvGrpSpPr>
          <p:cNvPr id="18" name="Nhóm 23"/>
          <p:cNvGrpSpPr/>
          <p:nvPr/>
        </p:nvGrpSpPr>
        <p:grpSpPr>
          <a:xfrm>
            <a:off x="5473652" y="1287482"/>
            <a:ext cx="651510" cy="1194435"/>
            <a:chOff x="7345680" y="5105400"/>
            <a:chExt cx="472440" cy="1592580"/>
          </a:xfrm>
          <a:solidFill>
            <a:schemeClr val="bg2">
              <a:lumMod val="50000"/>
            </a:schemeClr>
          </a:solidFill>
        </p:grpSpPr>
        <p:sp>
          <p:nvSpPr>
            <p:cNvPr id="19" name="Hình chữ nhật 24"/>
            <p:cNvSpPr>
              <a:spLocks/>
            </p:cNvSpPr>
            <p:nvPr/>
          </p:nvSpPr>
          <p:spPr>
            <a:xfrm>
              <a:off x="7345680" y="5326380"/>
              <a:ext cx="213360" cy="1234440"/>
            </a:xfrm>
            <a:prstGeom prst="rect">
              <a:avLst/>
            </a:prstGeom>
            <a:grpFill/>
            <a:ln>
              <a:noFill/>
            </a:ln>
            <a:effectLst>
              <a:outerShdw blurRad="76200" dist="76200" dir="10800000" algn="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20" name="Hình chữ nhật 25"/>
            <p:cNvSpPr>
              <a:spLocks/>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grpSp>
      <p:grpSp>
        <p:nvGrpSpPr>
          <p:cNvPr id="21" name="Nhóm 26"/>
          <p:cNvGrpSpPr/>
          <p:nvPr/>
        </p:nvGrpSpPr>
        <p:grpSpPr>
          <a:xfrm>
            <a:off x="3160505" y="2428875"/>
            <a:ext cx="354330" cy="1194435"/>
            <a:chOff x="7093267" y="5044440"/>
            <a:chExt cx="472440" cy="1592580"/>
          </a:xfrm>
          <a:solidFill>
            <a:schemeClr val="bg2">
              <a:lumMod val="50000"/>
            </a:schemeClr>
          </a:solidFill>
        </p:grpSpPr>
        <p:sp>
          <p:nvSpPr>
            <p:cNvPr id="22" name="Hình chữ nhật 27"/>
            <p:cNvSpPr>
              <a:spLocks/>
            </p:cNvSpPr>
            <p:nvPr/>
          </p:nvSpPr>
          <p:spPr>
            <a:xfrm>
              <a:off x="7345680" y="5326380"/>
              <a:ext cx="213360" cy="1234440"/>
            </a:xfrm>
            <a:prstGeom prst="rect">
              <a:avLst/>
            </a:prstGeom>
            <a:grpFill/>
            <a:ln>
              <a:noFill/>
            </a:ln>
            <a:effectLst>
              <a:outerShdw blurRad="76200" dist="76200" algn="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23" name="Hình chữ nhật 28"/>
            <p:cNvSpPr>
              <a:spLocks/>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grpSp>
      <p:grpSp>
        <p:nvGrpSpPr>
          <p:cNvPr id="24" name="Nhóm 29"/>
          <p:cNvGrpSpPr/>
          <p:nvPr/>
        </p:nvGrpSpPr>
        <p:grpSpPr>
          <a:xfrm>
            <a:off x="3155505" y="174308"/>
            <a:ext cx="357902" cy="1194435"/>
            <a:chOff x="7081837" y="5067300"/>
            <a:chExt cx="477203" cy="1592580"/>
          </a:xfrm>
          <a:solidFill>
            <a:schemeClr val="bg2">
              <a:lumMod val="50000"/>
            </a:schemeClr>
          </a:solidFill>
        </p:grpSpPr>
        <p:sp>
          <p:nvSpPr>
            <p:cNvPr id="25" name="Hình chữ nhật 30"/>
            <p:cNvSpPr>
              <a:spLocks/>
            </p:cNvSpPr>
            <p:nvPr/>
          </p:nvSpPr>
          <p:spPr>
            <a:xfrm>
              <a:off x="7345680" y="5326380"/>
              <a:ext cx="213360" cy="1234440"/>
            </a:xfrm>
            <a:prstGeom prst="rect">
              <a:avLst/>
            </a:prstGeom>
            <a:grpFill/>
            <a:ln>
              <a:noFill/>
            </a:ln>
            <a:effectLst>
              <a:outerShdw blurRad="76200" dist="76200" algn="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26" name="Hình chữ nhật 31"/>
            <p:cNvSpPr>
              <a:spLocks/>
            </p:cNvSpPr>
            <p:nvPr/>
          </p:nvSpPr>
          <p:spPr>
            <a:xfrm>
              <a:off x="7081837" y="50673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grpSp>
      <p:sp>
        <p:nvSpPr>
          <p:cNvPr id="27" name="Hình Bầu dục 16"/>
          <p:cNvSpPr>
            <a:spLocks/>
          </p:cNvSpPr>
          <p:nvPr/>
        </p:nvSpPr>
        <p:spPr>
          <a:xfrm>
            <a:off x="3887739" y="3693089"/>
            <a:ext cx="1028700" cy="1028700"/>
          </a:xfrm>
          <a:prstGeom prst="ellipse">
            <a:avLst/>
          </a:prstGeom>
          <a:solidFill>
            <a:srgbClr val="FFC000"/>
          </a:solidFill>
          <a:ln>
            <a:noFill/>
          </a:ln>
          <a:effectLst>
            <a:innerShdw blurRad="63500" dist="1397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28" name="Hộp Văn bản 41"/>
          <p:cNvSpPr txBox="1">
            <a:spLocks/>
          </p:cNvSpPr>
          <p:nvPr/>
        </p:nvSpPr>
        <p:spPr>
          <a:xfrm>
            <a:off x="5747972" y="3812191"/>
            <a:ext cx="1228725" cy="923330"/>
          </a:xfrm>
          <a:prstGeom prst="rect">
            <a:avLst/>
          </a:prstGeom>
          <a:noFill/>
        </p:spPr>
        <p:txBody>
          <a:bodyPr wrap="square" rtlCol="0">
            <a:spAutoFit/>
          </a:bodyPr>
          <a:lstStyle/>
          <a:p>
            <a:pPr defTabSz="685800">
              <a:buClrTx/>
            </a:pPr>
            <a:r>
              <a:rPr lang="en-BZ" sz="5400" b="1" kern="1200" dirty="0">
                <a:solidFill>
                  <a:srgbClr val="FFFF00"/>
                </a:solidFill>
                <a:latin typeface="Times New Roman" panose="02020603050405020304" pitchFamily="18" charset="0"/>
                <a:ea typeface="+mn-ea"/>
                <a:cs typeface="Times New Roman" panose="02020603050405020304" pitchFamily="18" charset="0"/>
              </a:rPr>
              <a:t>01</a:t>
            </a:r>
          </a:p>
        </p:txBody>
      </p:sp>
      <p:sp>
        <p:nvSpPr>
          <p:cNvPr id="29" name="Hộp Văn bản 42"/>
          <p:cNvSpPr txBox="1">
            <a:spLocks/>
          </p:cNvSpPr>
          <p:nvPr/>
        </p:nvSpPr>
        <p:spPr>
          <a:xfrm>
            <a:off x="2496137" y="2611147"/>
            <a:ext cx="1228725" cy="923330"/>
          </a:xfrm>
          <a:prstGeom prst="rect">
            <a:avLst/>
          </a:prstGeom>
          <a:noFill/>
        </p:spPr>
        <p:txBody>
          <a:bodyPr wrap="square" rtlCol="0">
            <a:spAutoFit/>
          </a:bodyPr>
          <a:lstStyle/>
          <a:p>
            <a:pPr defTabSz="685800">
              <a:buClrTx/>
            </a:pPr>
            <a:r>
              <a:rPr lang="en-BZ" sz="5400" b="1" kern="1200" dirty="0">
                <a:solidFill>
                  <a:srgbClr val="00B0F0"/>
                </a:solidFill>
                <a:latin typeface="Times New Roman" panose="02020603050405020304" pitchFamily="18" charset="0"/>
                <a:ea typeface="+mn-ea"/>
                <a:cs typeface="Times New Roman" panose="02020603050405020304" pitchFamily="18" charset="0"/>
              </a:rPr>
              <a:t>02</a:t>
            </a:r>
          </a:p>
        </p:txBody>
      </p:sp>
      <p:sp>
        <p:nvSpPr>
          <p:cNvPr id="30" name="Hộp Văn bản 43"/>
          <p:cNvSpPr txBox="1">
            <a:spLocks/>
          </p:cNvSpPr>
          <p:nvPr/>
        </p:nvSpPr>
        <p:spPr>
          <a:xfrm>
            <a:off x="5685107" y="1449252"/>
            <a:ext cx="1228725" cy="923330"/>
          </a:xfrm>
          <a:prstGeom prst="rect">
            <a:avLst/>
          </a:prstGeom>
          <a:noFill/>
        </p:spPr>
        <p:txBody>
          <a:bodyPr wrap="square" rtlCol="0">
            <a:spAutoFit/>
          </a:bodyPr>
          <a:lstStyle/>
          <a:p>
            <a:pPr defTabSz="685800">
              <a:buClrTx/>
            </a:pPr>
            <a:r>
              <a:rPr lang="en-BZ" sz="5400" b="1" kern="1200" dirty="0">
                <a:solidFill>
                  <a:srgbClr val="CC66FF"/>
                </a:solidFill>
                <a:latin typeface="Times New Roman" panose="02020603050405020304" pitchFamily="18" charset="0"/>
                <a:ea typeface="+mn-ea"/>
                <a:cs typeface="Times New Roman" panose="02020603050405020304" pitchFamily="18" charset="0"/>
              </a:rPr>
              <a:t>03</a:t>
            </a:r>
          </a:p>
        </p:txBody>
      </p:sp>
      <p:sp>
        <p:nvSpPr>
          <p:cNvPr id="31" name="Hộp Văn bản 44"/>
          <p:cNvSpPr txBox="1">
            <a:spLocks/>
          </p:cNvSpPr>
          <p:nvPr/>
        </p:nvSpPr>
        <p:spPr>
          <a:xfrm>
            <a:off x="2419699" y="319227"/>
            <a:ext cx="1228725" cy="923330"/>
          </a:xfrm>
          <a:prstGeom prst="rect">
            <a:avLst/>
          </a:prstGeom>
          <a:noFill/>
        </p:spPr>
        <p:txBody>
          <a:bodyPr wrap="square" rtlCol="0">
            <a:spAutoFit/>
          </a:bodyPr>
          <a:lstStyle/>
          <a:p>
            <a:pPr defTabSz="685800">
              <a:buClrTx/>
            </a:pPr>
            <a:r>
              <a:rPr lang="en-BZ" sz="5400" b="1" kern="1200" dirty="0">
                <a:solidFill>
                  <a:srgbClr val="92D050"/>
                </a:solidFill>
                <a:latin typeface="Times New Roman" panose="02020603050405020304" pitchFamily="18" charset="0"/>
                <a:ea typeface="+mn-ea"/>
                <a:cs typeface="Times New Roman" panose="02020603050405020304" pitchFamily="18" charset="0"/>
              </a:rPr>
              <a:t>04</a:t>
            </a:r>
          </a:p>
        </p:txBody>
      </p:sp>
      <p:grpSp>
        <p:nvGrpSpPr>
          <p:cNvPr id="32" name="Nhóm 51"/>
          <p:cNvGrpSpPr/>
          <p:nvPr/>
        </p:nvGrpSpPr>
        <p:grpSpPr>
          <a:xfrm>
            <a:off x="4352164" y="329270"/>
            <a:ext cx="5253513" cy="812160"/>
            <a:chOff x="5410200" y="652301"/>
            <a:chExt cx="7004684" cy="1082880"/>
          </a:xfrm>
        </p:grpSpPr>
        <p:sp>
          <p:nvSpPr>
            <p:cNvPr id="33" name="Mũi tên: Hình ngũ giác 38"/>
            <p:cNvSpPr>
              <a:spLocks/>
            </p:cNvSpPr>
            <p:nvPr/>
          </p:nvSpPr>
          <p:spPr>
            <a:xfrm>
              <a:off x="5410200" y="719518"/>
              <a:ext cx="6311264" cy="1015663"/>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rtlCol="0" fromWordArt="0" anchor="ctr" anchorCtr="0" forceAA="0" compatLnSpc="1">
              <a:prstTxWarp prst="textNoShape">
                <a:avLst/>
              </a:prstTxWarp>
              <a:noAutofit/>
            </a:bodyPr>
            <a:lstStyle/>
            <a:p>
              <a:pPr algn="ctr" defTabSz="685800">
                <a:buClrTx/>
              </a:pPr>
              <a:endParaRPr lang="en-BZ" sz="1350" kern="1200" dirty="0">
                <a:solidFill>
                  <a:prstClr val="white"/>
                </a:solidFill>
                <a:latin typeface="Times New Roman" panose="02020603050405020304" pitchFamily="18" charset="0"/>
                <a:cs typeface="Times New Roman" panose="02020603050405020304" pitchFamily="18" charset="0"/>
              </a:endParaRPr>
            </a:p>
          </p:txBody>
        </p:sp>
        <p:sp>
          <p:nvSpPr>
            <p:cNvPr id="34" name="Hộp Văn bản 45"/>
            <p:cNvSpPr txBox="1">
              <a:spLocks/>
            </p:cNvSpPr>
            <p:nvPr/>
          </p:nvSpPr>
          <p:spPr>
            <a:xfrm>
              <a:off x="5632977" y="652301"/>
              <a:ext cx="6781907" cy="861775"/>
            </a:xfrm>
            <a:prstGeom prst="rect">
              <a:avLst/>
            </a:prstGeom>
            <a:noFill/>
          </p:spPr>
          <p:txBody>
            <a:bodyPr wrap="square" rtlCol="0">
              <a:spAutoFit/>
            </a:bodyPr>
            <a:lstStyle/>
            <a:p>
              <a:pPr defTabSz="685800">
                <a:buClrTx/>
              </a:pPr>
              <a:r>
                <a:rPr lang="vi-VN" sz="3600" kern="1200" dirty="0">
                  <a:solidFill>
                    <a:prstClr val="black"/>
                  </a:solidFill>
                  <a:latin typeface="Times New Roman" panose="02020603050405020304" pitchFamily="18" charset="0"/>
                  <a:ea typeface="+mn-ea"/>
                  <a:cs typeface="Times New Roman" panose="02020603050405020304" pitchFamily="18" charset="0"/>
                </a:rPr>
                <a:t>Phong cách nghệ thuật</a:t>
              </a:r>
              <a:endParaRPr lang="en-BZ" sz="3600" kern="1200" dirty="0">
                <a:solidFill>
                  <a:prstClr val="black"/>
                </a:solidFill>
                <a:latin typeface="Times New Roman" panose="02020603050405020304" pitchFamily="18" charset="0"/>
                <a:ea typeface="+mn-ea"/>
                <a:cs typeface="Times New Roman" panose="02020603050405020304" pitchFamily="18" charset="0"/>
              </a:endParaRPr>
            </a:p>
          </p:txBody>
        </p:sp>
      </p:grpSp>
      <p:grpSp>
        <p:nvGrpSpPr>
          <p:cNvPr id="35" name="Nhóm 52"/>
          <p:cNvGrpSpPr/>
          <p:nvPr/>
        </p:nvGrpSpPr>
        <p:grpSpPr>
          <a:xfrm>
            <a:off x="255893" y="1556850"/>
            <a:ext cx="5556337" cy="766868"/>
            <a:chOff x="5716" y="2273532"/>
            <a:chExt cx="7408449" cy="1085608"/>
          </a:xfrm>
        </p:grpSpPr>
        <p:sp>
          <p:nvSpPr>
            <p:cNvPr id="36" name="Mũi tên: Hình ngũ giác 40"/>
            <p:cNvSpPr>
              <a:spLocks/>
            </p:cNvSpPr>
            <p:nvPr/>
          </p:nvSpPr>
          <p:spPr>
            <a:xfrm flipH="1">
              <a:off x="5716" y="2314438"/>
              <a:ext cx="6311264" cy="1044702"/>
            </a:xfrm>
            <a:prstGeom prst="homePlate">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rtlCol="0" fromWordArt="0" anchor="ctr" anchorCtr="0" forceAA="0" compatLnSpc="1">
              <a:prstTxWarp prst="textNoShape">
                <a:avLst/>
              </a:prstTxWarp>
              <a:noAutofit/>
            </a:bodyP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37" name="Hộp Văn bản 48"/>
            <p:cNvSpPr txBox="1">
              <a:spLocks/>
            </p:cNvSpPr>
            <p:nvPr/>
          </p:nvSpPr>
          <p:spPr>
            <a:xfrm>
              <a:off x="1678335" y="2273532"/>
              <a:ext cx="5735830" cy="914971"/>
            </a:xfrm>
            <a:prstGeom prst="rect">
              <a:avLst/>
            </a:prstGeom>
            <a:noFill/>
          </p:spPr>
          <p:txBody>
            <a:bodyPr wrap="square" rtlCol="0">
              <a:spAutoFit/>
            </a:bodyPr>
            <a:lstStyle/>
            <a:p>
              <a:pPr defTabSz="685800">
                <a:buClrTx/>
              </a:pPr>
              <a:r>
                <a:rPr lang="vi-VN" sz="3600" kern="1200" dirty="0">
                  <a:solidFill>
                    <a:prstClr val="black"/>
                  </a:solidFill>
                  <a:latin typeface="Times New Roman" panose="02020603050405020304" pitchFamily="18" charset="0"/>
                  <a:ea typeface="+mn-ea"/>
                  <a:cs typeface="Times New Roman" panose="02020603050405020304" pitchFamily="18" charset="0"/>
                </a:rPr>
                <a:t>Các đề tài chính</a:t>
              </a:r>
              <a:endParaRPr lang="en-BZ" sz="3600" kern="1200" dirty="0">
                <a:solidFill>
                  <a:prstClr val="black"/>
                </a:solidFill>
                <a:latin typeface="Times New Roman" panose="02020603050405020304" pitchFamily="18" charset="0"/>
                <a:ea typeface="+mn-ea"/>
                <a:cs typeface="Times New Roman" panose="02020603050405020304" pitchFamily="18" charset="0"/>
              </a:endParaRPr>
            </a:p>
          </p:txBody>
        </p:sp>
      </p:grpSp>
      <p:grpSp>
        <p:nvGrpSpPr>
          <p:cNvPr id="38" name="Nhóm 53"/>
          <p:cNvGrpSpPr/>
          <p:nvPr/>
        </p:nvGrpSpPr>
        <p:grpSpPr>
          <a:xfrm>
            <a:off x="4382087" y="2747680"/>
            <a:ext cx="4761913" cy="788786"/>
            <a:chOff x="5410200" y="3771744"/>
            <a:chExt cx="6349217" cy="1051715"/>
          </a:xfrm>
        </p:grpSpPr>
        <p:sp>
          <p:nvSpPr>
            <p:cNvPr id="39" name="Mũi tên: Hình ngũ giác 36"/>
            <p:cNvSpPr>
              <a:spLocks/>
            </p:cNvSpPr>
            <p:nvPr/>
          </p:nvSpPr>
          <p:spPr>
            <a:xfrm>
              <a:off x="5410200" y="3771744"/>
              <a:ext cx="6311264" cy="1051715"/>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rtlCol="0" fromWordArt="0" anchor="ctr" anchorCtr="0" forceAA="0" compatLnSpc="1">
              <a:prstTxWarp prst="textNoShape">
                <a:avLst/>
              </a:prstTxWarp>
              <a:noAutofit/>
            </a:bodyP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40" name="Hộp Văn bản 49"/>
            <p:cNvSpPr txBox="1">
              <a:spLocks/>
            </p:cNvSpPr>
            <p:nvPr/>
          </p:nvSpPr>
          <p:spPr>
            <a:xfrm>
              <a:off x="5549264" y="3816161"/>
              <a:ext cx="6210153" cy="861775"/>
            </a:xfrm>
            <a:prstGeom prst="rect">
              <a:avLst/>
            </a:prstGeom>
            <a:noFill/>
          </p:spPr>
          <p:txBody>
            <a:bodyPr wrap="square" rtlCol="0">
              <a:spAutoFit/>
            </a:bodyPr>
            <a:lstStyle/>
            <a:p>
              <a:pPr defTabSz="685800">
                <a:buClrTx/>
              </a:pPr>
              <a:r>
                <a:rPr lang="vi-VN" sz="3600" kern="1200" dirty="0">
                  <a:solidFill>
                    <a:prstClr val="black"/>
                  </a:solidFill>
                  <a:latin typeface="Times New Roman" panose="02020603050405020304" pitchFamily="18" charset="0"/>
                  <a:ea typeface="+mn-ea"/>
                  <a:cs typeface="Times New Roman" panose="02020603050405020304" pitchFamily="18" charset="0"/>
                </a:rPr>
                <a:t>Quan điểm nghệ thuật</a:t>
              </a:r>
              <a:endParaRPr lang="en-BZ" sz="3600" kern="1200" dirty="0">
                <a:solidFill>
                  <a:prstClr val="black"/>
                </a:solidFill>
                <a:latin typeface="Times New Roman" panose="02020603050405020304" pitchFamily="18" charset="0"/>
                <a:ea typeface="+mn-ea"/>
                <a:cs typeface="Times New Roman" panose="02020603050405020304" pitchFamily="18" charset="0"/>
              </a:endParaRPr>
            </a:p>
          </p:txBody>
        </p:sp>
      </p:grpSp>
      <p:grpSp>
        <p:nvGrpSpPr>
          <p:cNvPr id="41" name="Nhóm 54"/>
          <p:cNvGrpSpPr/>
          <p:nvPr/>
        </p:nvGrpSpPr>
        <p:grpSpPr>
          <a:xfrm>
            <a:off x="-97044" y="3916095"/>
            <a:ext cx="5013482" cy="776964"/>
            <a:chOff x="523876" y="5330416"/>
            <a:chExt cx="6684643" cy="1035952"/>
          </a:xfrm>
        </p:grpSpPr>
        <p:sp>
          <p:nvSpPr>
            <p:cNvPr id="42" name="Mũi tên: Hình ngũ giác 34"/>
            <p:cNvSpPr>
              <a:spLocks/>
            </p:cNvSpPr>
            <p:nvPr/>
          </p:nvSpPr>
          <p:spPr>
            <a:xfrm flipH="1">
              <a:off x="523876" y="5330416"/>
              <a:ext cx="6311264" cy="1035952"/>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rtlCol="0" fromWordArt="0" anchor="ctr" anchorCtr="0" forceAA="0" compatLnSpc="1">
              <a:prstTxWarp prst="textNoShape">
                <a:avLst/>
              </a:prstTxWarp>
              <a:noAutofit/>
            </a:bodyP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43" name="Hộp Văn bản 50"/>
            <p:cNvSpPr txBox="1">
              <a:spLocks/>
            </p:cNvSpPr>
            <p:nvPr/>
          </p:nvSpPr>
          <p:spPr>
            <a:xfrm>
              <a:off x="1262061" y="5432935"/>
              <a:ext cx="5946458" cy="861775"/>
            </a:xfrm>
            <a:prstGeom prst="rect">
              <a:avLst/>
            </a:prstGeom>
            <a:noFill/>
          </p:spPr>
          <p:txBody>
            <a:bodyPr wrap="square" rtlCol="0">
              <a:spAutoFit/>
            </a:bodyPr>
            <a:lstStyle/>
            <a:p>
              <a:pPr defTabSz="685800">
                <a:buClrTx/>
              </a:pPr>
              <a:r>
                <a:rPr lang="vi-VN" sz="3600" kern="1200" dirty="0">
                  <a:solidFill>
                    <a:prstClr val="black"/>
                  </a:solidFill>
                  <a:latin typeface="Times New Roman" panose="02020603050405020304" pitchFamily="18" charset="0"/>
                  <a:ea typeface="+mn-ea"/>
                  <a:cs typeface="Times New Roman" panose="02020603050405020304" pitchFamily="18" charset="0"/>
                </a:rPr>
                <a:t>Tiểu sử và con người</a:t>
              </a:r>
              <a:endParaRPr lang="en-BZ" sz="3600" kern="1200" dirty="0">
                <a:solidFill>
                  <a:prstClr val="black"/>
                </a:solidFill>
                <a:latin typeface="Times New Roman" panose="02020603050405020304" pitchFamily="18" charset="0"/>
                <a:ea typeface="+mn-ea"/>
                <a:cs typeface="Times New Roman" panose="02020603050405020304" pitchFamily="18" charset="0"/>
              </a:endParaRPr>
            </a:p>
          </p:txBody>
        </p:sp>
      </p:grpSp>
      <p:sp>
        <p:nvSpPr>
          <p:cNvPr id="44" name="Hình tự do: Hình 8"/>
          <p:cNvSpPr>
            <a:spLocks/>
          </p:cNvSpPr>
          <p:nvPr/>
        </p:nvSpPr>
        <p:spPr>
          <a:xfrm flipH="1">
            <a:off x="4382087" y="3566160"/>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45" name="Hình tự do: Hình 9"/>
          <p:cNvSpPr>
            <a:spLocks/>
          </p:cNvSpPr>
          <p:nvPr/>
        </p:nvSpPr>
        <p:spPr>
          <a:xfrm>
            <a:off x="3730577" y="2417445"/>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46" name="Hình tự do: Hình 11"/>
          <p:cNvSpPr>
            <a:spLocks/>
          </p:cNvSpPr>
          <p:nvPr/>
        </p:nvSpPr>
        <p:spPr>
          <a:xfrm flipH="1">
            <a:off x="4307159" y="1214585"/>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
        <p:nvSpPr>
          <p:cNvPr id="47" name="Hình tự do: Hình 10"/>
          <p:cNvSpPr>
            <a:spLocks/>
          </p:cNvSpPr>
          <p:nvPr/>
        </p:nvSpPr>
        <p:spPr>
          <a:xfrm>
            <a:off x="3730577" y="120015"/>
            <a:ext cx="651510" cy="130302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BZ" sz="1350" kern="12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11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right)">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righ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27" name="Google Shape;2765;p72">
            <a:extLst>
              <a:ext uri="{FF2B5EF4-FFF2-40B4-BE49-F238E27FC236}">
                <a16:creationId xmlns:a16="http://schemas.microsoft.com/office/drawing/2014/main" id="{0A6D9219-58B0-4293-9C45-344D78FC3855}"/>
              </a:ext>
            </a:extLst>
          </p:cNvPr>
          <p:cNvSpPr txBox="1">
            <a:spLocks noGrp="1"/>
          </p:cNvSpPr>
          <p:nvPr/>
        </p:nvSpPr>
        <p:spPr>
          <a:xfrm>
            <a:off x="2083200" y="242576"/>
            <a:ext cx="4977600" cy="405600"/>
          </a:xfrm>
          <a:prstGeom prst="rect">
            <a:avLst/>
          </a:prstGeom>
          <a:noFill/>
          <a:ln>
            <a:noFill/>
          </a:ln>
          <a:effectLst>
            <a:outerShdw dist="28575" dir="192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n-US" sz="4400">
                <a:solidFill>
                  <a:schemeClr val="tx1"/>
                </a:solidFill>
                <a:latin typeface="Times New Roman" panose="02020603050405020304" pitchFamily="18" charset="0"/>
                <a:cs typeface="Times New Roman" panose="02020603050405020304" pitchFamily="18" charset="0"/>
              </a:rPr>
              <a:t>Chí Phèo_Nam Cao</a:t>
            </a:r>
            <a:endParaRPr sz="4400">
              <a:solidFill>
                <a:schemeClr val="tx1"/>
              </a:solidFill>
              <a:latin typeface="Times New Roman" panose="02020603050405020304" pitchFamily="18" charset="0"/>
              <a:cs typeface="Times New Roman" panose="02020603050405020304" pitchFamily="18" charset="0"/>
            </a:endParaRPr>
          </a:p>
        </p:txBody>
      </p:sp>
      <p:sp>
        <p:nvSpPr>
          <p:cNvPr id="61" name="사각형: 둥근 모서리 18">
            <a:extLst>
              <a:ext uri="{FF2B5EF4-FFF2-40B4-BE49-F238E27FC236}">
                <a16:creationId xmlns:a16="http://schemas.microsoft.com/office/drawing/2014/main" id="{FC8CB102-9000-42C7-A873-8BAF98CC8A9D}"/>
              </a:ext>
            </a:extLst>
          </p:cNvPr>
          <p:cNvSpPr/>
          <p:nvPr/>
        </p:nvSpPr>
        <p:spPr>
          <a:xfrm>
            <a:off x="3449705" y="1144350"/>
            <a:ext cx="1685713" cy="2429625"/>
          </a:xfrm>
          <a:prstGeom prst="roundRect">
            <a:avLst>
              <a:gd name="adj" fmla="val 50000"/>
            </a:avLst>
          </a:prstGeom>
          <a:noFill/>
          <a:ln w="57150" cap="flat">
            <a:solidFill>
              <a:schemeClr val="bg2">
                <a:lumMod val="75000"/>
              </a:schemeClr>
            </a:solidFill>
            <a:prstDash val="solid"/>
            <a:miter/>
          </a:ln>
        </p:spPr>
        <p:txBody>
          <a:bodyPr rtlCol="0" anchor="ctr"/>
          <a:lstStyle/>
          <a:p>
            <a:pPr defTabSz="685800" latinLnBrk="1">
              <a:buClrTx/>
              <a:defRPr/>
            </a:pPr>
            <a:endParaRPr lang="ko-KR" altLang="en-US" sz="2100" kern="1200">
              <a:solidFill>
                <a:prstClr val="black"/>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11FA9405-EAED-4421-B254-CC73A467FFC2}"/>
              </a:ext>
            </a:extLst>
          </p:cNvPr>
          <p:cNvSpPr txBox="1"/>
          <p:nvPr/>
        </p:nvSpPr>
        <p:spPr>
          <a:xfrm>
            <a:off x="5832419" y="1437749"/>
            <a:ext cx="2106344" cy="106182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defTabSz="685800" latinLnBrk="1">
              <a:lnSpc>
                <a:spcPct val="100000"/>
              </a:lnSpc>
              <a:buClrTx/>
              <a:defRPr/>
            </a:pPr>
            <a:r>
              <a:rPr lang="en-US" altLang="ko-KR" sz="2100" kern="1200">
                <a:solidFill>
                  <a:prstClr val="black"/>
                </a:solidFill>
                <a:latin typeface="Times New Roman" panose="02020603050405020304" pitchFamily="18" charset="0"/>
                <a:cs typeface="Times New Roman" panose="02020603050405020304" pitchFamily="18" charset="0"/>
              </a:rPr>
              <a:t>…………………………………..............................</a:t>
            </a:r>
            <a:endParaRPr lang="en-US" altLang="ko-KR" sz="2100" kern="1200" dirty="0">
              <a:solidFill>
                <a:prstClr val="black"/>
              </a:solidFill>
              <a:latin typeface="Times New Roman" panose="02020603050405020304" pitchFamily="18" charset="0"/>
              <a:cs typeface="Times New Roman" panose="02020603050405020304" pitchFamily="18" charset="0"/>
            </a:endParaRPr>
          </a:p>
        </p:txBody>
      </p:sp>
      <p:sp>
        <p:nvSpPr>
          <p:cNvPr id="63" name="직사각형 20">
            <a:extLst>
              <a:ext uri="{FF2B5EF4-FFF2-40B4-BE49-F238E27FC236}">
                <a16:creationId xmlns:a16="http://schemas.microsoft.com/office/drawing/2014/main" id="{0A01FD09-6C20-406C-8972-11D31E8FEC3B}"/>
              </a:ext>
            </a:extLst>
          </p:cNvPr>
          <p:cNvSpPr/>
          <p:nvPr/>
        </p:nvSpPr>
        <p:spPr>
          <a:xfrm>
            <a:off x="5872332" y="2958071"/>
            <a:ext cx="2106344" cy="369332"/>
          </a:xfrm>
          <a:prstGeom prst="rect">
            <a:avLst/>
          </a:prstGeom>
          <a:noFill/>
        </p:spPr>
        <p:txBody>
          <a:bodyPr wrap="square" rtlCol="0">
            <a:spAutoFit/>
          </a:bodyPr>
          <a:lstStyle/>
          <a:p>
            <a:pPr defTabSz="685800" latinLnBrk="1">
              <a:buClrTx/>
              <a:defRPr/>
            </a:pPr>
            <a:r>
              <a:rPr lang="en-US" altLang="ko-KR" sz="1800" b="1" kern="1200">
                <a:solidFill>
                  <a:prstClr val="black"/>
                </a:solidFill>
                <a:latin typeface="Times New Roman" panose="02020603050405020304" pitchFamily="18" charset="0"/>
                <a:cs typeface="Times New Roman" panose="02020603050405020304" pitchFamily="18" charset="0"/>
              </a:rPr>
              <a:t>Vị trí</a:t>
            </a:r>
            <a:endParaRPr lang="ko-KR" altLang="en-US" sz="1800" b="1" kern="1200" dirty="0">
              <a:solidFill>
                <a:prstClr val="black"/>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C1FB6050-ACE2-459E-B9BA-03D4E39FBD5D}"/>
              </a:ext>
            </a:extLst>
          </p:cNvPr>
          <p:cNvSpPr txBox="1"/>
          <p:nvPr/>
        </p:nvSpPr>
        <p:spPr>
          <a:xfrm>
            <a:off x="5832419" y="3184829"/>
            <a:ext cx="2106344"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defTabSz="685800" latinLnBrk="1">
              <a:lnSpc>
                <a:spcPct val="100000"/>
              </a:lnSpc>
              <a:buClrTx/>
              <a:defRPr/>
            </a:pPr>
            <a:r>
              <a:rPr lang="en-US" altLang="ko-KR" sz="2100" kern="1200">
                <a:solidFill>
                  <a:prstClr val="black"/>
                </a:solidFill>
                <a:latin typeface="Times New Roman" panose="02020603050405020304" pitchFamily="18" charset="0"/>
                <a:cs typeface="Times New Roman" panose="02020603050405020304" pitchFamily="18" charset="0"/>
              </a:rPr>
              <a:t>……………………………………..................................................</a:t>
            </a:r>
            <a:endParaRPr lang="en-US" altLang="ko-KR" sz="2100" kern="1200" dirty="0">
              <a:solidFill>
                <a:prstClr val="black"/>
              </a:solidFill>
              <a:latin typeface="Times New Roman" panose="02020603050405020304" pitchFamily="18" charset="0"/>
              <a:cs typeface="Times New Roman" panose="02020603050405020304" pitchFamily="18" charset="0"/>
            </a:endParaRPr>
          </a:p>
        </p:txBody>
      </p:sp>
      <p:sp>
        <p:nvSpPr>
          <p:cNvPr id="65" name="직사각형 22">
            <a:extLst>
              <a:ext uri="{FF2B5EF4-FFF2-40B4-BE49-F238E27FC236}">
                <a16:creationId xmlns:a16="http://schemas.microsoft.com/office/drawing/2014/main" id="{7E972247-AAEF-40E8-BB07-8D10FE2BB3AC}"/>
              </a:ext>
            </a:extLst>
          </p:cNvPr>
          <p:cNvSpPr/>
          <p:nvPr/>
        </p:nvSpPr>
        <p:spPr>
          <a:xfrm>
            <a:off x="767115" y="2952962"/>
            <a:ext cx="2361106" cy="369332"/>
          </a:xfrm>
          <a:prstGeom prst="rect">
            <a:avLst/>
          </a:prstGeom>
          <a:noFill/>
        </p:spPr>
        <p:txBody>
          <a:bodyPr wrap="square" rtlCol="0">
            <a:spAutoFit/>
          </a:bodyPr>
          <a:lstStyle/>
          <a:p>
            <a:pPr defTabSz="685800" latinLnBrk="1">
              <a:buClrTx/>
              <a:defRPr/>
            </a:pPr>
            <a:r>
              <a:rPr lang="en-US" altLang="ko-KR" sz="1800" b="1" kern="1200">
                <a:solidFill>
                  <a:prstClr val="black"/>
                </a:solidFill>
                <a:latin typeface="Times New Roman" panose="02020603050405020304" pitchFamily="18" charset="0"/>
                <a:cs typeface="Times New Roman" panose="02020603050405020304" pitchFamily="18" charset="0"/>
              </a:rPr>
              <a:t>Sự nghiệp sáng tác</a:t>
            </a:r>
            <a:endParaRPr lang="ko-KR" altLang="en-US" sz="1800" b="1" kern="1200" dirty="0">
              <a:solidFill>
                <a:prstClr val="black"/>
              </a:solidFill>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21418698-A49C-44DC-BCFC-A24FDAE8B758}"/>
              </a:ext>
            </a:extLst>
          </p:cNvPr>
          <p:cNvSpPr txBox="1"/>
          <p:nvPr/>
        </p:nvSpPr>
        <p:spPr>
          <a:xfrm>
            <a:off x="784627" y="1468078"/>
            <a:ext cx="2106344" cy="1061829"/>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defTabSz="685800" latinLnBrk="1">
              <a:lnSpc>
                <a:spcPct val="100000"/>
              </a:lnSpc>
              <a:buClrTx/>
              <a:defRPr/>
            </a:pPr>
            <a:r>
              <a:rPr lang="en-US" altLang="ko-KR" sz="2100" kern="1200">
                <a:solidFill>
                  <a:prstClr val="black"/>
                </a:solidFill>
                <a:latin typeface="Times New Roman" panose="02020603050405020304" pitchFamily="18" charset="0"/>
                <a:cs typeface="Times New Roman" panose="02020603050405020304" pitchFamily="18" charset="0"/>
              </a:rPr>
              <a:t>...........................................................................</a:t>
            </a:r>
            <a:endParaRPr lang="en-US" altLang="ko-KR" sz="2100" kern="1200" dirty="0">
              <a:solidFill>
                <a:prstClr val="black"/>
              </a:solidFill>
              <a:latin typeface="Times New Roman" panose="02020603050405020304" pitchFamily="18" charset="0"/>
              <a:cs typeface="Times New Roman" panose="02020603050405020304" pitchFamily="18" charset="0"/>
            </a:endParaRPr>
          </a:p>
        </p:txBody>
      </p:sp>
      <p:sp>
        <p:nvSpPr>
          <p:cNvPr id="67" name="직사각형 24">
            <a:extLst>
              <a:ext uri="{FF2B5EF4-FFF2-40B4-BE49-F238E27FC236}">
                <a16:creationId xmlns:a16="http://schemas.microsoft.com/office/drawing/2014/main" id="{7F274A22-E85A-42A0-B1E6-084DA21085EC}"/>
              </a:ext>
            </a:extLst>
          </p:cNvPr>
          <p:cNvSpPr/>
          <p:nvPr/>
        </p:nvSpPr>
        <p:spPr>
          <a:xfrm>
            <a:off x="757607" y="1167996"/>
            <a:ext cx="2587961" cy="369332"/>
          </a:xfrm>
          <a:prstGeom prst="rect">
            <a:avLst/>
          </a:prstGeom>
          <a:noFill/>
        </p:spPr>
        <p:txBody>
          <a:bodyPr wrap="square" rtlCol="0">
            <a:spAutoFit/>
          </a:bodyPr>
          <a:lstStyle/>
          <a:p>
            <a:pPr defTabSz="685800" latinLnBrk="1">
              <a:buClrTx/>
              <a:defRPr/>
            </a:pPr>
            <a:r>
              <a:rPr lang="en-US" altLang="ko-KR" sz="1800" b="1" kern="1200">
                <a:solidFill>
                  <a:prstClr val="black"/>
                </a:solidFill>
                <a:latin typeface="Times New Roman" panose="02020603050405020304" pitchFamily="18" charset="0"/>
                <a:cs typeface="Times New Roman" panose="02020603050405020304" pitchFamily="18" charset="0"/>
              </a:rPr>
              <a:t>Tiểu sử, con ng</a:t>
            </a:r>
            <a:r>
              <a:rPr lang="vi-VN" altLang="ko-KR" sz="1800" b="1" kern="1200">
                <a:solidFill>
                  <a:prstClr val="black"/>
                </a:solidFill>
                <a:latin typeface="Times New Roman" panose="02020603050405020304" pitchFamily="18" charset="0"/>
                <a:cs typeface="Times New Roman" panose="02020603050405020304" pitchFamily="18" charset="0"/>
              </a:rPr>
              <a:t>ư</a:t>
            </a:r>
            <a:r>
              <a:rPr lang="en-US" altLang="ko-KR" sz="1800" b="1" kern="1200">
                <a:solidFill>
                  <a:prstClr val="black"/>
                </a:solidFill>
                <a:latin typeface="Times New Roman" panose="02020603050405020304" pitchFamily="18" charset="0"/>
                <a:cs typeface="Times New Roman" panose="02020603050405020304" pitchFamily="18" charset="0"/>
              </a:rPr>
              <a:t>ời</a:t>
            </a:r>
            <a:endParaRPr lang="ko-KR" altLang="en-US" sz="1800" b="1" kern="1200" dirty="0">
              <a:solidFill>
                <a:prstClr val="black"/>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A521AD0D-7771-4719-8259-08F58E29C08F}"/>
              </a:ext>
            </a:extLst>
          </p:cNvPr>
          <p:cNvSpPr txBox="1"/>
          <p:nvPr/>
        </p:nvSpPr>
        <p:spPr>
          <a:xfrm>
            <a:off x="800371" y="3168195"/>
            <a:ext cx="2061389"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algn="l" defTabSz="685800" latinLnBrk="1">
              <a:lnSpc>
                <a:spcPct val="100000"/>
              </a:lnSpc>
              <a:buClrTx/>
              <a:defRPr/>
            </a:pPr>
            <a:r>
              <a:rPr lang="en-US" altLang="ko-KR" sz="2100" kern="1200">
                <a:solidFill>
                  <a:prstClr val="black"/>
                </a:solidFill>
                <a:latin typeface="Times New Roman" panose="02020603050405020304" pitchFamily="18" charset="0"/>
                <a:cs typeface="Times New Roman" panose="02020603050405020304" pitchFamily="18" charset="0"/>
              </a:rPr>
              <a:t>……………………..…………….…………………….…..................</a:t>
            </a:r>
            <a:endParaRPr lang="en-US" altLang="ko-KR" sz="2100" kern="1200" dirty="0">
              <a:solidFill>
                <a:prstClr val="black"/>
              </a:solidFill>
              <a:latin typeface="Times New Roman" panose="02020603050405020304" pitchFamily="18" charset="0"/>
              <a:cs typeface="Times New Roman" panose="02020603050405020304" pitchFamily="18" charset="0"/>
            </a:endParaRPr>
          </a:p>
        </p:txBody>
      </p:sp>
      <p:sp>
        <p:nvSpPr>
          <p:cNvPr id="69" name="직사각형 26">
            <a:extLst>
              <a:ext uri="{FF2B5EF4-FFF2-40B4-BE49-F238E27FC236}">
                <a16:creationId xmlns:a16="http://schemas.microsoft.com/office/drawing/2014/main" id="{5DA2FA85-8E10-42F4-81F6-FE4F4317AA93}"/>
              </a:ext>
            </a:extLst>
          </p:cNvPr>
          <p:cNvSpPr/>
          <p:nvPr/>
        </p:nvSpPr>
        <p:spPr>
          <a:xfrm>
            <a:off x="5832418" y="1164971"/>
            <a:ext cx="2469885" cy="369332"/>
          </a:xfrm>
          <a:prstGeom prst="rect">
            <a:avLst/>
          </a:prstGeom>
          <a:noFill/>
        </p:spPr>
        <p:txBody>
          <a:bodyPr wrap="square" rtlCol="0">
            <a:spAutoFit/>
          </a:bodyPr>
          <a:lstStyle/>
          <a:p>
            <a:pPr defTabSz="685800" latinLnBrk="1">
              <a:buClrTx/>
              <a:defRPr/>
            </a:pPr>
            <a:r>
              <a:rPr lang="en-US" altLang="ko-KR" sz="1800" b="1" kern="1200">
                <a:solidFill>
                  <a:prstClr val="black"/>
                </a:solidFill>
                <a:latin typeface="Times New Roman" panose="02020603050405020304" pitchFamily="18" charset="0"/>
                <a:cs typeface="Times New Roman" panose="02020603050405020304" pitchFamily="18" charset="0"/>
              </a:rPr>
              <a:t>Phong cách sáng tác</a:t>
            </a:r>
            <a:endParaRPr lang="ko-KR" altLang="en-US" sz="1800" b="1" kern="1200" dirty="0">
              <a:solidFill>
                <a:prstClr val="black"/>
              </a:solidFill>
              <a:latin typeface="Times New Roman" panose="02020603050405020304" pitchFamily="18" charset="0"/>
              <a:cs typeface="Times New Roman" panose="02020603050405020304" pitchFamily="18" charset="0"/>
            </a:endParaRPr>
          </a:p>
        </p:txBody>
      </p:sp>
      <p:sp>
        <p:nvSpPr>
          <p:cNvPr id="70" name="직사각형 27">
            <a:extLst>
              <a:ext uri="{FF2B5EF4-FFF2-40B4-BE49-F238E27FC236}">
                <a16:creationId xmlns:a16="http://schemas.microsoft.com/office/drawing/2014/main" id="{51AA27C0-D856-4627-970D-A99416C87E6E}"/>
              </a:ext>
            </a:extLst>
          </p:cNvPr>
          <p:cNvSpPr/>
          <p:nvPr/>
        </p:nvSpPr>
        <p:spPr>
          <a:xfrm>
            <a:off x="3449705" y="2082222"/>
            <a:ext cx="1685713" cy="461665"/>
          </a:xfrm>
          <a:prstGeom prst="rect">
            <a:avLst/>
          </a:prstGeom>
          <a:noFill/>
        </p:spPr>
        <p:txBody>
          <a:bodyPr wrap="square" rtlCol="0" anchor="ctr" anchorCtr="0">
            <a:spAutoFit/>
          </a:bodyPr>
          <a:lstStyle/>
          <a:p>
            <a:pPr algn="ctr" defTabSz="685800" latinLnBrk="1">
              <a:buClrTx/>
              <a:defRPr/>
            </a:pPr>
            <a:r>
              <a:rPr lang="en-US" altLang="ko-KR" sz="2400" b="1" kern="1200">
                <a:solidFill>
                  <a:srgbClr val="F0B654"/>
                </a:solidFill>
                <a:latin typeface="Times New Roman" panose="02020603050405020304" pitchFamily="18" charset="0"/>
                <a:cs typeface="Times New Roman" panose="02020603050405020304" pitchFamily="18" charset="0"/>
              </a:rPr>
              <a:t>Nam Cao</a:t>
            </a:r>
            <a:endParaRPr lang="ko-KR" altLang="en-US" sz="2400" b="1" kern="1200" dirty="0">
              <a:solidFill>
                <a:srgbClr val="F0B654"/>
              </a:solidFill>
              <a:latin typeface="Times New Roman" panose="02020603050405020304" pitchFamily="18" charset="0"/>
              <a:cs typeface="Times New Roman" panose="02020603050405020304" pitchFamily="18" charset="0"/>
            </a:endParaRPr>
          </a:p>
        </p:txBody>
      </p:sp>
      <p:sp>
        <p:nvSpPr>
          <p:cNvPr id="71" name="타원 28">
            <a:extLst>
              <a:ext uri="{FF2B5EF4-FFF2-40B4-BE49-F238E27FC236}">
                <a16:creationId xmlns:a16="http://schemas.microsoft.com/office/drawing/2014/main" id="{713DDE80-F527-4040-A00D-6D530468A1C7}"/>
              </a:ext>
            </a:extLst>
          </p:cNvPr>
          <p:cNvSpPr/>
          <p:nvPr/>
        </p:nvSpPr>
        <p:spPr>
          <a:xfrm>
            <a:off x="4720368" y="1273241"/>
            <a:ext cx="721435" cy="721434"/>
          </a:xfrm>
          <a:prstGeom prst="ellipse">
            <a:avLst/>
          </a:prstGeom>
          <a:solidFill>
            <a:srgbClr val="92C4B6"/>
          </a:solidFill>
          <a:ln w="9525" cap="flat">
            <a:noFill/>
            <a:prstDash val="solid"/>
            <a:miter/>
          </a:ln>
        </p:spPr>
        <p:txBody>
          <a:bodyPr rtlCol="0" anchor="ctr"/>
          <a:lstStyle/>
          <a:p>
            <a:pPr algn="ctr" defTabSz="685800" latinLnBrk="1">
              <a:buClrTx/>
              <a:defRPr/>
            </a:pPr>
            <a:endParaRPr lang="en-US" altLang="ko-KR" sz="2100" b="1" kern="1200" dirty="0">
              <a:solidFill>
                <a:prstClr val="white"/>
              </a:solidFill>
              <a:latin typeface="Times New Roman" panose="02020603050405020304" pitchFamily="18" charset="0"/>
              <a:cs typeface="Times New Roman" panose="02020603050405020304" pitchFamily="18" charset="0"/>
            </a:endParaRPr>
          </a:p>
        </p:txBody>
      </p:sp>
      <p:sp>
        <p:nvSpPr>
          <p:cNvPr id="72" name="타원 30">
            <a:extLst>
              <a:ext uri="{FF2B5EF4-FFF2-40B4-BE49-F238E27FC236}">
                <a16:creationId xmlns:a16="http://schemas.microsoft.com/office/drawing/2014/main" id="{95EB8261-F47F-442B-B668-488C9FADB90B}"/>
              </a:ext>
            </a:extLst>
          </p:cNvPr>
          <p:cNvSpPr/>
          <p:nvPr/>
        </p:nvSpPr>
        <p:spPr>
          <a:xfrm>
            <a:off x="4720368" y="2783188"/>
            <a:ext cx="721435" cy="721434"/>
          </a:xfrm>
          <a:prstGeom prst="ellipse">
            <a:avLst/>
          </a:prstGeom>
          <a:solidFill>
            <a:srgbClr val="92C4B6"/>
          </a:solidFill>
          <a:ln w="9525" cap="flat">
            <a:noFill/>
            <a:prstDash val="solid"/>
            <a:miter/>
          </a:ln>
        </p:spPr>
        <p:txBody>
          <a:bodyPr rtlCol="0" anchor="ctr"/>
          <a:lstStyle/>
          <a:p>
            <a:pPr algn="ctr" defTabSz="685800" latinLnBrk="1">
              <a:buClrTx/>
              <a:defRPr/>
            </a:pPr>
            <a:endParaRPr lang="en-US" altLang="ko-KR" sz="2100" b="1" kern="1200" dirty="0">
              <a:solidFill>
                <a:prstClr val="white"/>
              </a:solidFill>
              <a:latin typeface="Times New Roman" panose="02020603050405020304" pitchFamily="18" charset="0"/>
              <a:cs typeface="Times New Roman" panose="02020603050405020304" pitchFamily="18" charset="0"/>
            </a:endParaRPr>
          </a:p>
        </p:txBody>
      </p:sp>
      <p:sp>
        <p:nvSpPr>
          <p:cNvPr id="73" name="타원 31">
            <a:extLst>
              <a:ext uri="{FF2B5EF4-FFF2-40B4-BE49-F238E27FC236}">
                <a16:creationId xmlns:a16="http://schemas.microsoft.com/office/drawing/2014/main" id="{300118D1-F77C-4A05-94FE-0E40F3F07B6F}"/>
              </a:ext>
            </a:extLst>
          </p:cNvPr>
          <p:cNvSpPr/>
          <p:nvPr/>
        </p:nvSpPr>
        <p:spPr>
          <a:xfrm>
            <a:off x="3143320" y="1273241"/>
            <a:ext cx="721435" cy="721434"/>
          </a:xfrm>
          <a:prstGeom prst="ellipse">
            <a:avLst/>
          </a:prstGeom>
          <a:solidFill>
            <a:srgbClr val="92C4B6"/>
          </a:solidFill>
          <a:ln w="9525" cap="flat">
            <a:noFill/>
            <a:prstDash val="solid"/>
            <a:miter/>
          </a:ln>
        </p:spPr>
        <p:txBody>
          <a:bodyPr rtlCol="0" anchor="ctr"/>
          <a:lstStyle/>
          <a:p>
            <a:pPr algn="ctr" defTabSz="685800" latinLnBrk="1">
              <a:buClrTx/>
              <a:defRPr/>
            </a:pPr>
            <a:endParaRPr lang="en-US" altLang="ko-KR" sz="2100" b="1" kern="1200" dirty="0">
              <a:solidFill>
                <a:prstClr val="white"/>
              </a:solidFill>
              <a:latin typeface="Times New Roman" panose="02020603050405020304" pitchFamily="18" charset="0"/>
              <a:cs typeface="Times New Roman" panose="02020603050405020304" pitchFamily="18" charset="0"/>
            </a:endParaRPr>
          </a:p>
        </p:txBody>
      </p:sp>
      <p:sp>
        <p:nvSpPr>
          <p:cNvPr id="74" name="타원 32">
            <a:extLst>
              <a:ext uri="{FF2B5EF4-FFF2-40B4-BE49-F238E27FC236}">
                <a16:creationId xmlns:a16="http://schemas.microsoft.com/office/drawing/2014/main" id="{BABB1C86-23B6-48C5-B381-C4FBF12EA93A}"/>
              </a:ext>
            </a:extLst>
          </p:cNvPr>
          <p:cNvSpPr/>
          <p:nvPr/>
        </p:nvSpPr>
        <p:spPr>
          <a:xfrm>
            <a:off x="3143320" y="2783188"/>
            <a:ext cx="721435" cy="721434"/>
          </a:xfrm>
          <a:prstGeom prst="ellipse">
            <a:avLst/>
          </a:prstGeom>
          <a:solidFill>
            <a:srgbClr val="92C4B6"/>
          </a:solidFill>
          <a:ln w="9525" cap="flat">
            <a:noFill/>
            <a:prstDash val="solid"/>
            <a:miter/>
          </a:ln>
        </p:spPr>
        <p:txBody>
          <a:bodyPr rtlCol="0" anchor="ctr"/>
          <a:lstStyle/>
          <a:p>
            <a:pPr algn="ctr" defTabSz="685800" latinLnBrk="1">
              <a:buClrTx/>
              <a:defRPr/>
            </a:pPr>
            <a:endParaRPr lang="en-US" altLang="ko-KR" sz="2100" b="1" kern="1200" dirty="0">
              <a:solidFill>
                <a:prstClr val="white"/>
              </a:solidFill>
              <a:latin typeface="Times New Roman" panose="02020603050405020304" pitchFamily="18" charset="0"/>
              <a:cs typeface="Times New Roman" panose="02020603050405020304" pitchFamily="18" charset="0"/>
            </a:endParaRPr>
          </a:p>
        </p:txBody>
      </p:sp>
      <p:pic>
        <p:nvPicPr>
          <p:cNvPr id="75" name="그래픽 33" descr="Pencil">
            <a:extLst>
              <a:ext uri="{FF2B5EF4-FFF2-40B4-BE49-F238E27FC236}">
                <a16:creationId xmlns:a16="http://schemas.microsoft.com/office/drawing/2014/main" id="{4DE2ABCB-7F10-421F-96A7-A22878A623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p:blipFill>
        <p:spPr>
          <a:xfrm>
            <a:off x="3242141" y="2848848"/>
            <a:ext cx="504826" cy="504826"/>
          </a:xfrm>
          <a:prstGeom prst="rect">
            <a:avLst/>
          </a:prstGeom>
          <a:effectLst/>
        </p:spPr>
      </p:pic>
      <p:pic>
        <p:nvPicPr>
          <p:cNvPr id="76" name="그래픽 34">
            <a:extLst>
              <a:ext uri="{FF2B5EF4-FFF2-40B4-BE49-F238E27FC236}">
                <a16:creationId xmlns:a16="http://schemas.microsoft.com/office/drawing/2014/main" id="{8A503240-FB4F-4141-8E68-747025EEB97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819719" y="1369723"/>
            <a:ext cx="517948" cy="503144"/>
          </a:xfrm>
          <a:prstGeom prst="rect">
            <a:avLst/>
          </a:prstGeom>
          <a:effectLst/>
        </p:spPr>
      </p:pic>
      <p:pic>
        <p:nvPicPr>
          <p:cNvPr id="77" name="Graphic 76" descr="User network">
            <a:extLst>
              <a:ext uri="{FF2B5EF4-FFF2-40B4-BE49-F238E27FC236}">
                <a16:creationId xmlns:a16="http://schemas.microsoft.com/office/drawing/2014/main" id="{A1FE221A-352D-49D9-A16F-2392A88276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202383" y="1303895"/>
            <a:ext cx="601872" cy="601872"/>
          </a:xfrm>
          <a:prstGeom prst="rect">
            <a:avLst/>
          </a:prstGeom>
        </p:spPr>
      </p:pic>
      <p:pic>
        <p:nvPicPr>
          <p:cNvPr id="78" name="Graphic 77" descr="Map with pin">
            <a:extLst>
              <a:ext uri="{FF2B5EF4-FFF2-40B4-BE49-F238E27FC236}">
                <a16:creationId xmlns:a16="http://schemas.microsoft.com/office/drawing/2014/main" id="{C2A75E37-19EF-41F6-876F-5CB8312048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831023" y="2848848"/>
            <a:ext cx="511863" cy="511863"/>
          </a:xfrm>
          <a:prstGeom prst="rect">
            <a:avLst/>
          </a:prstGeom>
        </p:spPr>
      </p:pic>
    </p:spTree>
    <p:extLst>
      <p:ext uri="{BB962C8B-B14F-4D97-AF65-F5344CB8AC3E}">
        <p14:creationId xmlns:p14="http://schemas.microsoft.com/office/powerpoint/2010/main" val="4253423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62" name="Google Shape;1114;p40">
            <a:extLst>
              <a:ext uri="{FF2B5EF4-FFF2-40B4-BE49-F238E27FC236}">
                <a16:creationId xmlns:a16="http://schemas.microsoft.com/office/drawing/2014/main" id="{096A77FE-ED73-4098-AFB7-B45948D39054}"/>
              </a:ext>
            </a:extLst>
          </p:cNvPr>
          <p:cNvPicPr preferRelativeResize="0"/>
          <p:nvPr/>
        </p:nvPicPr>
        <p:blipFill>
          <a:blip r:embed="rId3"/>
          <a:srcRect/>
          <a:stretch/>
        </p:blipFill>
        <p:spPr>
          <a:xfrm>
            <a:off x="5935062" y="702670"/>
            <a:ext cx="3048525" cy="3901430"/>
          </a:xfrm>
          <a:prstGeom prst="rect">
            <a:avLst/>
          </a:prstGeom>
          <a:noFill/>
          <a:ln>
            <a:noFill/>
          </a:ln>
        </p:spPr>
      </p:pic>
      <p:sp>
        <p:nvSpPr>
          <p:cNvPr id="61" name="TextBox 60">
            <a:extLst>
              <a:ext uri="{FF2B5EF4-FFF2-40B4-BE49-F238E27FC236}">
                <a16:creationId xmlns:a16="http://schemas.microsoft.com/office/drawing/2014/main" id="{60A2A3F1-DCC2-4DAF-8D23-9DEEA684D46A}"/>
              </a:ext>
            </a:extLst>
          </p:cNvPr>
          <p:cNvSpPr txBox="1"/>
          <p:nvPr/>
        </p:nvSpPr>
        <p:spPr>
          <a:xfrm>
            <a:off x="-68886" y="1150338"/>
            <a:ext cx="1136850" cy="507831"/>
          </a:xfrm>
          <a:prstGeom prst="rect">
            <a:avLst/>
          </a:prstGeom>
          <a:noFill/>
        </p:spPr>
        <p:txBody>
          <a:bodyPr wrap="none" rtlCol="0">
            <a:spAutoFit/>
          </a:bodyPr>
          <a:lstStyle/>
          <a:p>
            <a:pPr defTabSz="685800">
              <a:buClrTx/>
            </a:pPr>
            <a:r>
              <a:rPr lang="vi-VN" sz="2700" kern="1200" dirty="0">
                <a:solidFill>
                  <a:prstClr val="black"/>
                </a:solidFill>
                <a:latin typeface="Times New Roman" panose="02020603050405020304" pitchFamily="18" charset="0"/>
                <a:ea typeface="+mn-ea"/>
                <a:cs typeface="Times New Roman" panose="02020603050405020304" pitchFamily="18" charset="0"/>
              </a:rPr>
              <a:t>           </a:t>
            </a:r>
            <a:endParaRPr lang="en-US" sz="27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64" name="Google Shape;964;p35">
            <a:extLst>
              <a:ext uri="{FF2B5EF4-FFF2-40B4-BE49-F238E27FC236}">
                <a16:creationId xmlns:a16="http://schemas.microsoft.com/office/drawing/2014/main" id="{EB412B19-B1E0-4B9B-B594-2EF2756BD105}"/>
              </a:ext>
            </a:extLst>
          </p:cNvPr>
          <p:cNvGrpSpPr/>
          <p:nvPr/>
        </p:nvGrpSpPr>
        <p:grpSpPr>
          <a:xfrm>
            <a:off x="4220946" y="1728138"/>
            <a:ext cx="2448685" cy="2260481"/>
            <a:chOff x="4137960" y="1651938"/>
            <a:chExt cx="2448685" cy="2260481"/>
          </a:xfrm>
        </p:grpSpPr>
        <p:sp>
          <p:nvSpPr>
            <p:cNvPr id="65" name="Google Shape;965;p35">
              <a:extLst>
                <a:ext uri="{FF2B5EF4-FFF2-40B4-BE49-F238E27FC236}">
                  <a16:creationId xmlns:a16="http://schemas.microsoft.com/office/drawing/2014/main" id="{D795F67F-A25E-442A-B923-CE6B471DB821}"/>
                </a:ext>
              </a:extLst>
            </p:cNvPr>
            <p:cNvSpPr/>
            <p:nvPr/>
          </p:nvSpPr>
          <p:spPr>
            <a:xfrm>
              <a:off x="4750995" y="1651938"/>
              <a:ext cx="1483967" cy="1057894"/>
            </a:xfrm>
            <a:custGeom>
              <a:avLst/>
              <a:gdLst/>
              <a:ahLst/>
              <a:cxnLst/>
              <a:rect l="l" t="t" r="r" b="b"/>
              <a:pathLst>
                <a:path w="85310" h="60816" extrusionOk="0">
                  <a:moveTo>
                    <a:pt x="48457" y="1"/>
                  </a:moveTo>
                  <a:cubicBezTo>
                    <a:pt x="42059" y="1"/>
                    <a:pt x="34689" y="1259"/>
                    <a:pt x="26242" y="4023"/>
                  </a:cubicBezTo>
                  <a:cubicBezTo>
                    <a:pt x="16039" y="7368"/>
                    <a:pt x="7347" y="10988"/>
                    <a:pt x="1" y="14834"/>
                  </a:cubicBezTo>
                  <a:lnTo>
                    <a:pt x="58282" y="60815"/>
                  </a:lnTo>
                  <a:lnTo>
                    <a:pt x="85309" y="43158"/>
                  </a:lnTo>
                  <a:cubicBezTo>
                    <a:pt x="83734" y="19405"/>
                    <a:pt x="73588" y="1"/>
                    <a:pt x="48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6" name="Google Shape;966;p35">
              <a:extLst>
                <a:ext uri="{FF2B5EF4-FFF2-40B4-BE49-F238E27FC236}">
                  <a16:creationId xmlns:a16="http://schemas.microsoft.com/office/drawing/2014/main" id="{1E207D88-79F4-4C59-85AF-5DFD46AED031}"/>
                </a:ext>
              </a:extLst>
            </p:cNvPr>
            <p:cNvSpPr/>
            <p:nvPr/>
          </p:nvSpPr>
          <p:spPr>
            <a:xfrm>
              <a:off x="4164053" y="2752676"/>
              <a:ext cx="1533874" cy="711856"/>
            </a:xfrm>
            <a:custGeom>
              <a:avLst/>
              <a:gdLst/>
              <a:ahLst/>
              <a:cxnLst/>
              <a:rect l="l" t="t" r="r" b="b"/>
              <a:pathLst>
                <a:path w="88179" h="40923" extrusionOk="0">
                  <a:moveTo>
                    <a:pt x="1" y="1"/>
                  </a:moveTo>
                  <a:cubicBezTo>
                    <a:pt x="1953" y="14836"/>
                    <a:pt x="12347" y="29290"/>
                    <a:pt x="25706" y="40923"/>
                  </a:cubicBezTo>
                  <a:lnTo>
                    <a:pt x="88178" y="6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7" name="Google Shape;967;p35">
              <a:extLst>
                <a:ext uri="{FF2B5EF4-FFF2-40B4-BE49-F238E27FC236}">
                  <a16:creationId xmlns:a16="http://schemas.microsoft.com/office/drawing/2014/main" id="{3495C3BA-CE3E-445C-8D81-9838592149DC}"/>
                </a:ext>
              </a:extLst>
            </p:cNvPr>
            <p:cNvSpPr/>
            <p:nvPr/>
          </p:nvSpPr>
          <p:spPr>
            <a:xfrm>
              <a:off x="4637301" y="2753929"/>
              <a:ext cx="1534691" cy="1158490"/>
            </a:xfrm>
            <a:custGeom>
              <a:avLst/>
              <a:gdLst/>
              <a:ahLst/>
              <a:cxnLst/>
              <a:rect l="l" t="t" r="r" b="b"/>
              <a:pathLst>
                <a:path w="88226" h="66599" extrusionOk="0">
                  <a:moveTo>
                    <a:pt x="64437" y="0"/>
                  </a:moveTo>
                  <a:lnTo>
                    <a:pt x="0" y="42125"/>
                  </a:lnTo>
                  <a:cubicBezTo>
                    <a:pt x="17390" y="56746"/>
                    <a:pt x="39311" y="66599"/>
                    <a:pt x="54324" y="66599"/>
                  </a:cubicBezTo>
                  <a:cubicBezTo>
                    <a:pt x="58945" y="66599"/>
                    <a:pt x="62911" y="65666"/>
                    <a:pt x="65890" y="63651"/>
                  </a:cubicBezTo>
                  <a:cubicBezTo>
                    <a:pt x="74474" y="57841"/>
                    <a:pt x="83332" y="39422"/>
                    <a:pt x="88226" y="18360"/>
                  </a:cubicBezTo>
                  <a:lnTo>
                    <a:pt x="649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8" name="Google Shape;968;p35">
              <a:extLst>
                <a:ext uri="{FF2B5EF4-FFF2-40B4-BE49-F238E27FC236}">
                  <a16:creationId xmlns:a16="http://schemas.microsoft.com/office/drawing/2014/main" id="{1E2B3DF0-9E0A-4E98-9765-537ED5A017CE}"/>
                </a:ext>
              </a:extLst>
            </p:cNvPr>
            <p:cNvSpPr/>
            <p:nvPr/>
          </p:nvSpPr>
          <p:spPr>
            <a:xfrm>
              <a:off x="4137960" y="1926936"/>
              <a:ext cx="1587102" cy="793664"/>
            </a:xfrm>
            <a:custGeom>
              <a:avLst/>
              <a:gdLst/>
              <a:ahLst/>
              <a:cxnLst/>
              <a:rect l="l" t="t" r="r" b="b"/>
              <a:pathLst>
                <a:path w="91239" h="45626" extrusionOk="0">
                  <a:moveTo>
                    <a:pt x="33409" y="1"/>
                  </a:moveTo>
                  <a:cubicBezTo>
                    <a:pt x="8513" y="13574"/>
                    <a:pt x="0" y="29731"/>
                    <a:pt x="1298" y="45554"/>
                  </a:cubicBezTo>
                  <a:lnTo>
                    <a:pt x="91238" y="45625"/>
                  </a:lnTo>
                  <a:lnTo>
                    <a:pt x="334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 name="Google Shape;969;p35">
              <a:extLst>
                <a:ext uri="{FF2B5EF4-FFF2-40B4-BE49-F238E27FC236}">
                  <a16:creationId xmlns:a16="http://schemas.microsoft.com/office/drawing/2014/main" id="{9B0D20EA-9C01-480B-9549-C06ABC02B101}"/>
                </a:ext>
              </a:extLst>
            </p:cNvPr>
            <p:cNvSpPr/>
            <p:nvPr/>
          </p:nvSpPr>
          <p:spPr>
            <a:xfrm>
              <a:off x="4155468" y="1988862"/>
              <a:ext cx="2431177" cy="1517053"/>
            </a:xfrm>
            <a:custGeom>
              <a:avLst/>
              <a:gdLst/>
              <a:ahLst/>
              <a:cxnLst/>
              <a:rect l="l" t="t" r="r" b="b"/>
              <a:pathLst>
                <a:path w="139763" h="87212" extrusionOk="0">
                  <a:moveTo>
                    <a:pt x="99432" y="1"/>
                  </a:moveTo>
                  <a:cubicBezTo>
                    <a:pt x="95137" y="1"/>
                    <a:pt x="90189" y="846"/>
                    <a:pt x="84518" y="2704"/>
                  </a:cubicBezTo>
                  <a:cubicBezTo>
                    <a:pt x="0" y="30377"/>
                    <a:pt x="69449" y="87212"/>
                    <a:pt x="98974" y="87212"/>
                  </a:cubicBezTo>
                  <a:cubicBezTo>
                    <a:pt x="102071" y="87212"/>
                    <a:pt x="104728" y="86587"/>
                    <a:pt x="106723" y="85237"/>
                  </a:cubicBezTo>
                  <a:cubicBezTo>
                    <a:pt x="122562" y="74520"/>
                    <a:pt x="139762" y="1"/>
                    <a:pt x="99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71" name="Google Shape;971;p35">
            <a:extLst>
              <a:ext uri="{FF2B5EF4-FFF2-40B4-BE49-F238E27FC236}">
                <a16:creationId xmlns:a16="http://schemas.microsoft.com/office/drawing/2014/main" id="{9A877F09-089D-4871-A4EA-4E281AAD2BC1}"/>
              </a:ext>
            </a:extLst>
          </p:cNvPr>
          <p:cNvSpPr txBox="1">
            <a:spLocks/>
          </p:cNvSpPr>
          <p:nvPr/>
        </p:nvSpPr>
        <p:spPr>
          <a:xfrm>
            <a:off x="-57949" y="2139580"/>
            <a:ext cx="3363542" cy="355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r">
              <a:buFont typeface="Pontano Sans"/>
              <a:buNone/>
            </a:pPr>
            <a:r>
              <a:rPr lang="en-US" sz="2000" b="1" dirty="0" err="1">
                <a:latin typeface="Times New Roman" panose="02020603050405020304" pitchFamily="18" charset="0"/>
                <a:cs typeface="Times New Roman" panose="02020603050405020304" pitchFamily="18" charset="0"/>
              </a:rPr>
              <a:t>Xuất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a:t>
            </a:r>
            <a:endParaRPr lang="en-US" sz="2000" b="1" dirty="0">
              <a:latin typeface="Times New Roman" panose="02020603050405020304" pitchFamily="18" charset="0"/>
              <a:cs typeface="Times New Roman" panose="02020603050405020304" pitchFamily="18" charset="0"/>
            </a:endParaRPr>
          </a:p>
          <a:p>
            <a:pPr marL="0" indent="0" algn="r">
              <a:buFont typeface="Pontano Sans"/>
              <a:buNone/>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nông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dân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nghèo</a:t>
            </a:r>
            <a:r>
              <a:rPr lang="en-US" sz="20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78" name="Google Shape;978;p35">
            <a:extLst>
              <a:ext uri="{FF2B5EF4-FFF2-40B4-BE49-F238E27FC236}">
                <a16:creationId xmlns:a16="http://schemas.microsoft.com/office/drawing/2014/main" id="{5D08064E-A685-4DD5-ACC1-6F6D69C7EB79}"/>
              </a:ext>
            </a:extLst>
          </p:cNvPr>
          <p:cNvSpPr txBox="1">
            <a:spLocks/>
          </p:cNvSpPr>
          <p:nvPr/>
        </p:nvSpPr>
        <p:spPr>
          <a:xfrm>
            <a:off x="4988803" y="2591881"/>
            <a:ext cx="1364100" cy="412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sz="1900" b="1" dirty="0">
                <a:solidFill>
                  <a:schemeClr val="lt1"/>
                </a:solidFill>
                <a:latin typeface="Times New Roman" panose="02020603050405020304" pitchFamily="18" charset="0"/>
                <a:ea typeface="Convergence"/>
                <a:cs typeface="Times New Roman" panose="02020603050405020304" pitchFamily="18" charset="0"/>
                <a:sym typeface="Convergence"/>
              </a:rPr>
              <a:t>Nam Cao</a:t>
            </a:r>
          </a:p>
          <a:p>
            <a:pPr marL="0" indent="0" algn="ctr">
              <a:buFont typeface="Pontano Sans"/>
              <a:buNone/>
            </a:pPr>
            <a:r>
              <a:rPr lang="en-US" b="1" dirty="0">
                <a:solidFill>
                  <a:schemeClr val="lt1"/>
                </a:solidFill>
                <a:latin typeface="Times New Roman" panose="02020603050405020304" pitchFamily="18" charset="0"/>
                <a:ea typeface="Convergence"/>
                <a:cs typeface="Times New Roman" panose="02020603050405020304" pitchFamily="18" charset="0"/>
                <a:sym typeface="Convergence"/>
              </a:rPr>
              <a:t>(</a:t>
            </a:r>
            <a:r>
              <a:rPr lang="en-US" b="1" dirty="0" smtClean="0">
                <a:solidFill>
                  <a:schemeClr val="lt1"/>
                </a:solidFill>
                <a:latin typeface="Times New Roman" panose="02020603050405020304" pitchFamily="18" charset="0"/>
                <a:ea typeface="Convergence"/>
                <a:cs typeface="Times New Roman" panose="02020603050405020304" pitchFamily="18" charset="0"/>
                <a:sym typeface="Convergence"/>
              </a:rPr>
              <a:t>1917 </a:t>
            </a:r>
            <a:r>
              <a:rPr lang="en-US" b="1" dirty="0">
                <a:solidFill>
                  <a:schemeClr val="lt1"/>
                </a:solidFill>
                <a:latin typeface="Times New Roman" panose="02020603050405020304" pitchFamily="18" charset="0"/>
                <a:ea typeface="Convergence"/>
                <a:cs typeface="Times New Roman" panose="02020603050405020304" pitchFamily="18" charset="0"/>
                <a:sym typeface="Convergence"/>
              </a:rPr>
              <a:t>– 1951)</a:t>
            </a:r>
          </a:p>
        </p:txBody>
      </p:sp>
      <p:grpSp>
        <p:nvGrpSpPr>
          <p:cNvPr id="80" name="Google Shape;981;p35">
            <a:extLst>
              <a:ext uri="{FF2B5EF4-FFF2-40B4-BE49-F238E27FC236}">
                <a16:creationId xmlns:a16="http://schemas.microsoft.com/office/drawing/2014/main" id="{9E61AFFA-64A3-4F8F-9AD5-808F575EAE56}"/>
              </a:ext>
            </a:extLst>
          </p:cNvPr>
          <p:cNvGrpSpPr/>
          <p:nvPr/>
        </p:nvGrpSpPr>
        <p:grpSpPr>
          <a:xfrm>
            <a:off x="5261567" y="3411450"/>
            <a:ext cx="329850" cy="329150"/>
            <a:chOff x="2959275" y="2047775"/>
            <a:chExt cx="329850" cy="329150"/>
          </a:xfrm>
        </p:grpSpPr>
        <p:sp>
          <p:nvSpPr>
            <p:cNvPr id="81" name="Google Shape;982;p35">
              <a:extLst>
                <a:ext uri="{FF2B5EF4-FFF2-40B4-BE49-F238E27FC236}">
                  <a16:creationId xmlns:a16="http://schemas.microsoft.com/office/drawing/2014/main" id="{58F582AE-DCFF-4801-A00F-5EFF8E688645}"/>
                </a:ext>
              </a:extLst>
            </p:cNvPr>
            <p:cNvSpPr/>
            <p:nvPr/>
          </p:nvSpPr>
          <p:spPr>
            <a:xfrm>
              <a:off x="3104850" y="2101575"/>
              <a:ext cx="146750" cy="119100"/>
            </a:xfrm>
            <a:custGeom>
              <a:avLst/>
              <a:gdLst/>
              <a:ahLst/>
              <a:cxnLst/>
              <a:rect l="l" t="t" r="r" b="b"/>
              <a:pathLst>
                <a:path w="5870" h="4764" extrusionOk="0">
                  <a:moveTo>
                    <a:pt x="3203" y="1477"/>
                  </a:moveTo>
                  <a:lnTo>
                    <a:pt x="3977" y="1501"/>
                  </a:lnTo>
                  <a:lnTo>
                    <a:pt x="3953" y="2263"/>
                  </a:lnTo>
                  <a:lnTo>
                    <a:pt x="3179" y="2239"/>
                  </a:lnTo>
                  <a:lnTo>
                    <a:pt x="3203" y="1477"/>
                  </a:lnTo>
                  <a:close/>
                  <a:moveTo>
                    <a:pt x="1929" y="1394"/>
                  </a:moveTo>
                  <a:lnTo>
                    <a:pt x="2548" y="1846"/>
                  </a:lnTo>
                  <a:lnTo>
                    <a:pt x="2108" y="2477"/>
                  </a:lnTo>
                  <a:lnTo>
                    <a:pt x="1476" y="2025"/>
                  </a:lnTo>
                  <a:lnTo>
                    <a:pt x="1929" y="1394"/>
                  </a:lnTo>
                  <a:close/>
                  <a:moveTo>
                    <a:pt x="2691" y="1"/>
                  </a:moveTo>
                  <a:cubicBezTo>
                    <a:pt x="1131" y="13"/>
                    <a:pt x="0" y="1489"/>
                    <a:pt x="393" y="3001"/>
                  </a:cubicBezTo>
                  <a:cubicBezTo>
                    <a:pt x="619" y="2977"/>
                    <a:pt x="846" y="2965"/>
                    <a:pt x="1074" y="2965"/>
                  </a:cubicBezTo>
                  <a:cubicBezTo>
                    <a:pt x="1411" y="2965"/>
                    <a:pt x="1750" y="2992"/>
                    <a:pt x="2084" y="3049"/>
                  </a:cubicBezTo>
                  <a:cubicBezTo>
                    <a:pt x="2084" y="3049"/>
                    <a:pt x="2215" y="4227"/>
                    <a:pt x="2143" y="4704"/>
                  </a:cubicBezTo>
                  <a:cubicBezTo>
                    <a:pt x="2322" y="4739"/>
                    <a:pt x="2512" y="4763"/>
                    <a:pt x="2691" y="4763"/>
                  </a:cubicBezTo>
                  <a:cubicBezTo>
                    <a:pt x="4810" y="4763"/>
                    <a:pt x="5870" y="2203"/>
                    <a:pt x="4382" y="703"/>
                  </a:cubicBezTo>
                  <a:cubicBezTo>
                    <a:pt x="3929" y="251"/>
                    <a:pt x="3322" y="1"/>
                    <a:pt x="2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2" name="Google Shape;983;p35">
              <a:extLst>
                <a:ext uri="{FF2B5EF4-FFF2-40B4-BE49-F238E27FC236}">
                  <a16:creationId xmlns:a16="http://schemas.microsoft.com/office/drawing/2014/main" id="{F5352354-3E2B-4318-888A-CB0C0EFDEA85}"/>
                </a:ext>
              </a:extLst>
            </p:cNvPr>
            <p:cNvSpPr/>
            <p:nvPr/>
          </p:nvSpPr>
          <p:spPr>
            <a:xfrm>
              <a:off x="3055125" y="2047775"/>
              <a:ext cx="234000" cy="226475"/>
            </a:xfrm>
            <a:custGeom>
              <a:avLst/>
              <a:gdLst/>
              <a:ahLst/>
              <a:cxnLst/>
              <a:rect l="l" t="t" r="r" b="b"/>
              <a:pathLst>
                <a:path w="9360" h="9059" extrusionOk="0">
                  <a:moveTo>
                    <a:pt x="4690" y="1"/>
                  </a:moveTo>
                  <a:cubicBezTo>
                    <a:pt x="4596" y="1"/>
                    <a:pt x="4501" y="4"/>
                    <a:pt x="4406" y="10"/>
                  </a:cubicBezTo>
                  <a:cubicBezTo>
                    <a:pt x="1906" y="152"/>
                    <a:pt x="1" y="2307"/>
                    <a:pt x="156" y="4808"/>
                  </a:cubicBezTo>
                  <a:cubicBezTo>
                    <a:pt x="191" y="5415"/>
                    <a:pt x="358" y="6010"/>
                    <a:pt x="632" y="6558"/>
                  </a:cubicBezTo>
                  <a:cubicBezTo>
                    <a:pt x="798" y="6046"/>
                    <a:pt x="1168" y="5629"/>
                    <a:pt x="1644" y="5379"/>
                  </a:cubicBezTo>
                  <a:cubicBezTo>
                    <a:pt x="1572" y="5093"/>
                    <a:pt x="1525" y="4808"/>
                    <a:pt x="1525" y="4534"/>
                  </a:cubicBezTo>
                  <a:cubicBezTo>
                    <a:pt x="1525" y="2784"/>
                    <a:pt x="2942" y="1379"/>
                    <a:pt x="4680" y="1379"/>
                  </a:cubicBezTo>
                  <a:cubicBezTo>
                    <a:pt x="6418" y="1379"/>
                    <a:pt x="7835" y="2784"/>
                    <a:pt x="7835" y="4534"/>
                  </a:cubicBezTo>
                  <a:cubicBezTo>
                    <a:pt x="7835" y="6272"/>
                    <a:pt x="6418" y="7677"/>
                    <a:pt x="4680" y="7677"/>
                  </a:cubicBezTo>
                  <a:cubicBezTo>
                    <a:pt x="4430" y="7677"/>
                    <a:pt x="4168" y="7653"/>
                    <a:pt x="3918" y="7594"/>
                  </a:cubicBezTo>
                  <a:cubicBezTo>
                    <a:pt x="3680" y="8070"/>
                    <a:pt x="3263" y="8439"/>
                    <a:pt x="2763" y="8630"/>
                  </a:cubicBezTo>
                  <a:cubicBezTo>
                    <a:pt x="3370" y="8915"/>
                    <a:pt x="4025" y="9058"/>
                    <a:pt x="4704" y="9058"/>
                  </a:cubicBezTo>
                  <a:lnTo>
                    <a:pt x="4966" y="9058"/>
                  </a:lnTo>
                  <a:cubicBezTo>
                    <a:pt x="7454" y="8892"/>
                    <a:pt x="9359" y="6748"/>
                    <a:pt x="9216" y="4260"/>
                  </a:cubicBezTo>
                  <a:cubicBezTo>
                    <a:pt x="9067" y="1855"/>
                    <a:pt x="7068" y="1"/>
                    <a:pt x="4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3" name="Google Shape;984;p35">
              <a:extLst>
                <a:ext uri="{FF2B5EF4-FFF2-40B4-BE49-F238E27FC236}">
                  <a16:creationId xmlns:a16="http://schemas.microsoft.com/office/drawing/2014/main" id="{77079288-29CC-4E96-AD50-48E592A182FE}"/>
                </a:ext>
              </a:extLst>
            </p:cNvPr>
            <p:cNvSpPr/>
            <p:nvPr/>
          </p:nvSpPr>
          <p:spPr>
            <a:xfrm>
              <a:off x="2959275" y="2193000"/>
              <a:ext cx="183975" cy="183925"/>
            </a:xfrm>
            <a:custGeom>
              <a:avLst/>
              <a:gdLst/>
              <a:ahLst/>
              <a:cxnLst/>
              <a:rect l="l" t="t" r="r" b="b"/>
              <a:pathLst>
                <a:path w="7359" h="7357" extrusionOk="0">
                  <a:moveTo>
                    <a:pt x="6812" y="0"/>
                  </a:moveTo>
                  <a:cubicBezTo>
                    <a:pt x="6575" y="0"/>
                    <a:pt x="6284" y="20"/>
                    <a:pt x="6049" y="94"/>
                  </a:cubicBezTo>
                  <a:cubicBezTo>
                    <a:pt x="5418" y="297"/>
                    <a:pt x="5013" y="892"/>
                    <a:pt x="5061" y="1559"/>
                  </a:cubicBezTo>
                  <a:cubicBezTo>
                    <a:pt x="5061" y="1618"/>
                    <a:pt x="5073" y="1678"/>
                    <a:pt x="5085" y="1749"/>
                  </a:cubicBezTo>
                  <a:cubicBezTo>
                    <a:pt x="4918" y="1916"/>
                    <a:pt x="4728" y="2059"/>
                    <a:pt x="4513" y="2166"/>
                  </a:cubicBezTo>
                  <a:lnTo>
                    <a:pt x="4490" y="2190"/>
                  </a:lnTo>
                  <a:cubicBezTo>
                    <a:pt x="3954" y="2428"/>
                    <a:pt x="3537" y="2880"/>
                    <a:pt x="3359" y="3440"/>
                  </a:cubicBezTo>
                  <a:cubicBezTo>
                    <a:pt x="3251" y="3809"/>
                    <a:pt x="2978" y="4107"/>
                    <a:pt x="2620" y="4249"/>
                  </a:cubicBezTo>
                  <a:cubicBezTo>
                    <a:pt x="2061" y="4488"/>
                    <a:pt x="1644" y="4952"/>
                    <a:pt x="1465" y="5511"/>
                  </a:cubicBezTo>
                  <a:cubicBezTo>
                    <a:pt x="1346" y="5881"/>
                    <a:pt x="1073" y="6178"/>
                    <a:pt x="715" y="6333"/>
                  </a:cubicBezTo>
                  <a:cubicBezTo>
                    <a:pt x="441" y="6440"/>
                    <a:pt x="191" y="6619"/>
                    <a:pt x="1" y="6833"/>
                  </a:cubicBezTo>
                  <a:lnTo>
                    <a:pt x="572" y="7357"/>
                  </a:lnTo>
                  <a:cubicBezTo>
                    <a:pt x="692" y="7214"/>
                    <a:pt x="846" y="7107"/>
                    <a:pt x="1025" y="7035"/>
                  </a:cubicBezTo>
                  <a:cubicBezTo>
                    <a:pt x="1573" y="6797"/>
                    <a:pt x="2001" y="6333"/>
                    <a:pt x="2192" y="5761"/>
                  </a:cubicBezTo>
                  <a:cubicBezTo>
                    <a:pt x="2299" y="5392"/>
                    <a:pt x="2573" y="5095"/>
                    <a:pt x="2930" y="4952"/>
                  </a:cubicBezTo>
                  <a:cubicBezTo>
                    <a:pt x="3478" y="4714"/>
                    <a:pt x="3906" y="4249"/>
                    <a:pt x="4085" y="3690"/>
                  </a:cubicBezTo>
                  <a:cubicBezTo>
                    <a:pt x="4204" y="3321"/>
                    <a:pt x="4478" y="3023"/>
                    <a:pt x="4835" y="2868"/>
                  </a:cubicBezTo>
                  <a:cubicBezTo>
                    <a:pt x="4894" y="2844"/>
                    <a:pt x="4954" y="2809"/>
                    <a:pt x="5013" y="2773"/>
                  </a:cubicBezTo>
                  <a:cubicBezTo>
                    <a:pt x="5264" y="2642"/>
                    <a:pt x="5466" y="2463"/>
                    <a:pt x="5645" y="2249"/>
                  </a:cubicBezTo>
                  <a:lnTo>
                    <a:pt x="5656" y="2249"/>
                  </a:lnTo>
                  <a:cubicBezTo>
                    <a:pt x="5715" y="2256"/>
                    <a:pt x="5774" y="2260"/>
                    <a:pt x="5832" y="2260"/>
                  </a:cubicBezTo>
                  <a:cubicBezTo>
                    <a:pt x="6455" y="2260"/>
                    <a:pt x="7019" y="1859"/>
                    <a:pt x="7204" y="1249"/>
                  </a:cubicBezTo>
                  <a:cubicBezTo>
                    <a:pt x="7359" y="773"/>
                    <a:pt x="7264" y="23"/>
                    <a:pt x="7264" y="23"/>
                  </a:cubicBezTo>
                  <a:cubicBezTo>
                    <a:pt x="7264" y="23"/>
                    <a:pt x="7068" y="0"/>
                    <a:pt x="6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84" name="Google Shape;985;p35">
            <a:extLst>
              <a:ext uri="{FF2B5EF4-FFF2-40B4-BE49-F238E27FC236}">
                <a16:creationId xmlns:a16="http://schemas.microsoft.com/office/drawing/2014/main" id="{F60280E5-6304-44A2-B337-21A21E385228}"/>
              </a:ext>
            </a:extLst>
          </p:cNvPr>
          <p:cNvSpPr/>
          <p:nvPr/>
        </p:nvSpPr>
        <p:spPr>
          <a:xfrm>
            <a:off x="5290454" y="1918877"/>
            <a:ext cx="272075" cy="327575"/>
          </a:xfrm>
          <a:custGeom>
            <a:avLst/>
            <a:gdLst/>
            <a:ahLst/>
            <a:cxnLst/>
            <a:rect l="l" t="t" r="r" b="b"/>
            <a:pathLst>
              <a:path w="10883" h="13103" extrusionOk="0">
                <a:moveTo>
                  <a:pt x="7072" y="8149"/>
                </a:moveTo>
                <a:cubicBezTo>
                  <a:pt x="8252" y="9565"/>
                  <a:pt x="7205" y="11649"/>
                  <a:pt x="5453" y="11649"/>
                </a:cubicBezTo>
                <a:cubicBezTo>
                  <a:pt x="5348" y="11649"/>
                  <a:pt x="5241" y="11641"/>
                  <a:pt x="5132" y="11626"/>
                </a:cubicBezTo>
                <a:cubicBezTo>
                  <a:pt x="4251" y="11507"/>
                  <a:pt x="3417" y="10662"/>
                  <a:pt x="3310" y="9769"/>
                </a:cubicBezTo>
                <a:cubicBezTo>
                  <a:pt x="3250" y="9185"/>
                  <a:pt x="3417" y="8602"/>
                  <a:pt x="3798" y="8149"/>
                </a:cubicBezTo>
                <a:close/>
                <a:moveTo>
                  <a:pt x="5428" y="0"/>
                </a:moveTo>
                <a:cubicBezTo>
                  <a:pt x="5166" y="0"/>
                  <a:pt x="4898" y="44"/>
                  <a:pt x="4632" y="137"/>
                </a:cubicBezTo>
                <a:cubicBezTo>
                  <a:pt x="3024" y="696"/>
                  <a:pt x="2488" y="2696"/>
                  <a:pt x="3596" y="3994"/>
                </a:cubicBezTo>
                <a:cubicBezTo>
                  <a:pt x="3953" y="4399"/>
                  <a:pt x="4143" y="5185"/>
                  <a:pt x="4143" y="5721"/>
                </a:cubicBezTo>
                <a:lnTo>
                  <a:pt x="4143" y="5756"/>
                </a:lnTo>
                <a:lnTo>
                  <a:pt x="2000" y="5756"/>
                </a:lnTo>
                <a:cubicBezTo>
                  <a:pt x="893" y="5756"/>
                  <a:pt x="0" y="6649"/>
                  <a:pt x="0" y="7757"/>
                </a:cubicBezTo>
                <a:lnTo>
                  <a:pt x="0" y="8126"/>
                </a:lnTo>
                <a:lnTo>
                  <a:pt x="2012" y="8126"/>
                </a:lnTo>
                <a:cubicBezTo>
                  <a:pt x="1845" y="8566"/>
                  <a:pt x="1750" y="9031"/>
                  <a:pt x="1750" y="9495"/>
                </a:cubicBezTo>
                <a:cubicBezTo>
                  <a:pt x="1798" y="11507"/>
                  <a:pt x="3429" y="13102"/>
                  <a:pt x="5441" y="13102"/>
                </a:cubicBezTo>
                <a:cubicBezTo>
                  <a:pt x="7441" y="13102"/>
                  <a:pt x="9073" y="11507"/>
                  <a:pt x="9120" y="9495"/>
                </a:cubicBezTo>
                <a:cubicBezTo>
                  <a:pt x="9120" y="9042"/>
                  <a:pt x="9025" y="8590"/>
                  <a:pt x="8858" y="8161"/>
                </a:cubicBezTo>
                <a:lnTo>
                  <a:pt x="10882" y="8161"/>
                </a:lnTo>
                <a:lnTo>
                  <a:pt x="10882" y="7780"/>
                </a:lnTo>
                <a:lnTo>
                  <a:pt x="10882" y="7768"/>
                </a:lnTo>
                <a:cubicBezTo>
                  <a:pt x="10882" y="6661"/>
                  <a:pt x="9977" y="5756"/>
                  <a:pt x="8882" y="5756"/>
                </a:cubicBezTo>
                <a:lnTo>
                  <a:pt x="6691" y="5756"/>
                </a:lnTo>
                <a:lnTo>
                  <a:pt x="6691" y="5721"/>
                </a:lnTo>
                <a:cubicBezTo>
                  <a:pt x="6691" y="5185"/>
                  <a:pt x="6882" y="4411"/>
                  <a:pt x="7227" y="4006"/>
                </a:cubicBezTo>
                <a:cubicBezTo>
                  <a:pt x="7596" y="3601"/>
                  <a:pt x="7811" y="3065"/>
                  <a:pt x="7834" y="2518"/>
                </a:cubicBezTo>
                <a:cubicBezTo>
                  <a:pt x="7894" y="1098"/>
                  <a:pt x="6744" y="0"/>
                  <a:pt x="5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 name="Google Shape;986;p35">
            <a:extLst>
              <a:ext uri="{FF2B5EF4-FFF2-40B4-BE49-F238E27FC236}">
                <a16:creationId xmlns:a16="http://schemas.microsoft.com/office/drawing/2014/main" id="{CE58835D-23A9-4BC5-9103-3C24E8838A83}"/>
              </a:ext>
            </a:extLst>
          </p:cNvPr>
          <p:cNvSpPr/>
          <p:nvPr/>
        </p:nvSpPr>
        <p:spPr>
          <a:xfrm>
            <a:off x="4620567" y="2949925"/>
            <a:ext cx="329850" cy="329400"/>
          </a:xfrm>
          <a:custGeom>
            <a:avLst/>
            <a:gdLst/>
            <a:ahLst/>
            <a:cxnLst/>
            <a:rect l="l" t="t" r="r" b="b"/>
            <a:pathLst>
              <a:path w="13194" h="13176" extrusionOk="0">
                <a:moveTo>
                  <a:pt x="11026" y="1560"/>
                </a:moveTo>
                <a:cubicBezTo>
                  <a:pt x="11062" y="1858"/>
                  <a:pt x="11086" y="2156"/>
                  <a:pt x="11086" y="2453"/>
                </a:cubicBezTo>
                <a:lnTo>
                  <a:pt x="10288" y="1596"/>
                </a:lnTo>
                <a:cubicBezTo>
                  <a:pt x="10538" y="1572"/>
                  <a:pt x="10776" y="1560"/>
                  <a:pt x="11026" y="1560"/>
                </a:cubicBezTo>
                <a:close/>
                <a:moveTo>
                  <a:pt x="9347" y="1858"/>
                </a:moveTo>
                <a:lnTo>
                  <a:pt x="10943" y="3561"/>
                </a:lnTo>
                <a:cubicBezTo>
                  <a:pt x="10883" y="3787"/>
                  <a:pt x="10788" y="4001"/>
                  <a:pt x="10681" y="4192"/>
                </a:cubicBezTo>
                <a:lnTo>
                  <a:pt x="8812" y="2191"/>
                </a:lnTo>
                <a:cubicBezTo>
                  <a:pt x="8966" y="2049"/>
                  <a:pt x="9157" y="1941"/>
                  <a:pt x="9347" y="1858"/>
                </a:cubicBezTo>
                <a:close/>
                <a:moveTo>
                  <a:pt x="8240" y="2846"/>
                </a:moveTo>
                <a:lnTo>
                  <a:pt x="10121" y="4870"/>
                </a:lnTo>
                <a:cubicBezTo>
                  <a:pt x="9966" y="5013"/>
                  <a:pt x="9800" y="5132"/>
                  <a:pt x="9621" y="5239"/>
                </a:cubicBezTo>
                <a:lnTo>
                  <a:pt x="7966" y="3465"/>
                </a:lnTo>
                <a:cubicBezTo>
                  <a:pt x="8026" y="3251"/>
                  <a:pt x="8121" y="3037"/>
                  <a:pt x="8240" y="2846"/>
                </a:cubicBezTo>
                <a:close/>
                <a:moveTo>
                  <a:pt x="7811" y="4573"/>
                </a:moveTo>
                <a:lnTo>
                  <a:pt x="8692" y="5501"/>
                </a:lnTo>
                <a:cubicBezTo>
                  <a:pt x="8556" y="5513"/>
                  <a:pt x="8419" y="5519"/>
                  <a:pt x="8282" y="5519"/>
                </a:cubicBezTo>
                <a:cubicBezTo>
                  <a:pt x="8145" y="5519"/>
                  <a:pt x="8008" y="5513"/>
                  <a:pt x="7871" y="5501"/>
                </a:cubicBezTo>
                <a:cubicBezTo>
                  <a:pt x="7835" y="5192"/>
                  <a:pt x="7823" y="4882"/>
                  <a:pt x="7811" y="4573"/>
                </a:cubicBezTo>
                <a:close/>
                <a:moveTo>
                  <a:pt x="4986" y="7640"/>
                </a:moveTo>
                <a:cubicBezTo>
                  <a:pt x="5237" y="7640"/>
                  <a:pt x="5482" y="7656"/>
                  <a:pt x="5728" y="7692"/>
                </a:cubicBezTo>
                <a:cubicBezTo>
                  <a:pt x="5775" y="8037"/>
                  <a:pt x="5787" y="8395"/>
                  <a:pt x="5787" y="8752"/>
                </a:cubicBezTo>
                <a:lnTo>
                  <a:pt x="4752" y="7644"/>
                </a:lnTo>
                <a:cubicBezTo>
                  <a:pt x="4830" y="7642"/>
                  <a:pt x="4908" y="7640"/>
                  <a:pt x="4986" y="7640"/>
                </a:cubicBezTo>
                <a:close/>
                <a:moveTo>
                  <a:pt x="3775" y="7847"/>
                </a:moveTo>
                <a:lnTo>
                  <a:pt x="5597" y="9811"/>
                </a:lnTo>
                <a:cubicBezTo>
                  <a:pt x="5525" y="10026"/>
                  <a:pt x="5430" y="10216"/>
                  <a:pt x="5299" y="10407"/>
                </a:cubicBezTo>
                <a:lnTo>
                  <a:pt x="3239" y="8180"/>
                </a:lnTo>
                <a:cubicBezTo>
                  <a:pt x="3394" y="8049"/>
                  <a:pt x="3585" y="7942"/>
                  <a:pt x="3775" y="7847"/>
                </a:cubicBezTo>
                <a:close/>
                <a:moveTo>
                  <a:pt x="2644" y="8823"/>
                </a:moveTo>
                <a:lnTo>
                  <a:pt x="4728" y="11050"/>
                </a:lnTo>
                <a:cubicBezTo>
                  <a:pt x="4561" y="11181"/>
                  <a:pt x="4382" y="11300"/>
                  <a:pt x="4204" y="11395"/>
                </a:cubicBezTo>
                <a:lnTo>
                  <a:pt x="2346" y="9419"/>
                </a:lnTo>
                <a:cubicBezTo>
                  <a:pt x="2430" y="9204"/>
                  <a:pt x="2525" y="9002"/>
                  <a:pt x="2644" y="8823"/>
                </a:cubicBezTo>
                <a:close/>
                <a:moveTo>
                  <a:pt x="2144" y="10466"/>
                </a:moveTo>
                <a:lnTo>
                  <a:pt x="3299" y="11693"/>
                </a:lnTo>
                <a:cubicBezTo>
                  <a:pt x="3025" y="11737"/>
                  <a:pt x="2751" y="11761"/>
                  <a:pt x="2478" y="11761"/>
                </a:cubicBezTo>
                <a:cubicBezTo>
                  <a:pt x="2382" y="11761"/>
                  <a:pt x="2287" y="11758"/>
                  <a:pt x="2192" y="11752"/>
                </a:cubicBezTo>
                <a:lnTo>
                  <a:pt x="2192" y="11764"/>
                </a:lnTo>
                <a:cubicBezTo>
                  <a:pt x="2144" y="11323"/>
                  <a:pt x="2132" y="10895"/>
                  <a:pt x="2144" y="10466"/>
                </a:cubicBezTo>
                <a:close/>
                <a:moveTo>
                  <a:pt x="13181" y="1"/>
                </a:moveTo>
                <a:lnTo>
                  <a:pt x="10705" y="13"/>
                </a:lnTo>
                <a:lnTo>
                  <a:pt x="10693" y="13"/>
                </a:lnTo>
                <a:cubicBezTo>
                  <a:pt x="10641" y="10"/>
                  <a:pt x="10576" y="8"/>
                  <a:pt x="10500" y="8"/>
                </a:cubicBezTo>
                <a:cubicBezTo>
                  <a:pt x="9870" y="8"/>
                  <a:pt x="8472" y="145"/>
                  <a:pt x="7538" y="1239"/>
                </a:cubicBezTo>
                <a:cubicBezTo>
                  <a:pt x="6264" y="2715"/>
                  <a:pt x="6299" y="4251"/>
                  <a:pt x="6442" y="5692"/>
                </a:cubicBezTo>
                <a:lnTo>
                  <a:pt x="6502" y="6228"/>
                </a:lnTo>
                <a:cubicBezTo>
                  <a:pt x="6502" y="6228"/>
                  <a:pt x="5743" y="6105"/>
                  <a:pt x="4945" y="6105"/>
                </a:cubicBezTo>
                <a:cubicBezTo>
                  <a:pt x="4603" y="6105"/>
                  <a:pt x="4254" y="6128"/>
                  <a:pt x="3954" y="6192"/>
                </a:cubicBezTo>
                <a:cubicBezTo>
                  <a:pt x="3168" y="6359"/>
                  <a:pt x="2442" y="6775"/>
                  <a:pt x="1906" y="7383"/>
                </a:cubicBezTo>
                <a:cubicBezTo>
                  <a:pt x="1001" y="8347"/>
                  <a:pt x="620" y="9633"/>
                  <a:pt x="715" y="11419"/>
                </a:cubicBezTo>
                <a:lnTo>
                  <a:pt x="739" y="11859"/>
                </a:lnTo>
                <a:lnTo>
                  <a:pt x="1" y="11871"/>
                </a:lnTo>
                <a:lnTo>
                  <a:pt x="1" y="13121"/>
                </a:lnTo>
                <a:cubicBezTo>
                  <a:pt x="1" y="13121"/>
                  <a:pt x="1823" y="13145"/>
                  <a:pt x="1954" y="13157"/>
                </a:cubicBezTo>
                <a:cubicBezTo>
                  <a:pt x="2209" y="13166"/>
                  <a:pt x="2465" y="13175"/>
                  <a:pt x="2721" y="13175"/>
                </a:cubicBezTo>
                <a:cubicBezTo>
                  <a:pt x="3831" y="13175"/>
                  <a:pt x="4950" y="13000"/>
                  <a:pt x="6014" y="11859"/>
                </a:cubicBezTo>
                <a:cubicBezTo>
                  <a:pt x="6740" y="11085"/>
                  <a:pt x="7180" y="10085"/>
                  <a:pt x="7252" y="9026"/>
                </a:cubicBezTo>
                <a:cubicBezTo>
                  <a:pt x="7323" y="8180"/>
                  <a:pt x="7085" y="6978"/>
                  <a:pt x="7085" y="6978"/>
                </a:cubicBezTo>
                <a:lnTo>
                  <a:pt x="7085" y="6978"/>
                </a:lnTo>
                <a:lnTo>
                  <a:pt x="7621" y="7025"/>
                </a:lnTo>
                <a:cubicBezTo>
                  <a:pt x="7829" y="7042"/>
                  <a:pt x="8042" y="7054"/>
                  <a:pt x="8260" y="7054"/>
                </a:cubicBezTo>
                <a:cubicBezTo>
                  <a:pt x="9265" y="7054"/>
                  <a:pt x="10353" y="6813"/>
                  <a:pt x="11312" y="5775"/>
                </a:cubicBezTo>
                <a:cubicBezTo>
                  <a:pt x="11883" y="5180"/>
                  <a:pt x="12610" y="4120"/>
                  <a:pt x="12502" y="1918"/>
                </a:cubicBezTo>
                <a:lnTo>
                  <a:pt x="12479" y="1477"/>
                </a:lnTo>
                <a:lnTo>
                  <a:pt x="13193" y="1465"/>
                </a:lnTo>
                <a:lnTo>
                  <a:pt x="1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6" name="Google Shape;987;p35">
            <a:extLst>
              <a:ext uri="{FF2B5EF4-FFF2-40B4-BE49-F238E27FC236}">
                <a16:creationId xmlns:a16="http://schemas.microsoft.com/office/drawing/2014/main" id="{BB549BD2-BAFE-41FA-BBD8-A79B06370408}"/>
              </a:ext>
            </a:extLst>
          </p:cNvPr>
          <p:cNvGrpSpPr/>
          <p:nvPr/>
        </p:nvGrpSpPr>
        <p:grpSpPr>
          <a:xfrm>
            <a:off x="4619679" y="2317100"/>
            <a:ext cx="331625" cy="329150"/>
            <a:chOff x="2194900" y="2872875"/>
            <a:chExt cx="331625" cy="329150"/>
          </a:xfrm>
        </p:grpSpPr>
        <p:sp>
          <p:nvSpPr>
            <p:cNvPr id="87" name="Google Shape;988;p35">
              <a:extLst>
                <a:ext uri="{FF2B5EF4-FFF2-40B4-BE49-F238E27FC236}">
                  <a16:creationId xmlns:a16="http://schemas.microsoft.com/office/drawing/2014/main" id="{453D95CC-696C-4779-8960-D16AFCB93650}"/>
                </a:ext>
              </a:extLst>
            </p:cNvPr>
            <p:cNvSpPr/>
            <p:nvPr/>
          </p:nvSpPr>
          <p:spPr>
            <a:xfrm>
              <a:off x="2294925" y="3078175"/>
              <a:ext cx="22650" cy="22350"/>
            </a:xfrm>
            <a:custGeom>
              <a:avLst/>
              <a:gdLst/>
              <a:ahLst/>
              <a:cxnLst/>
              <a:rect l="l" t="t" r="r" b="b"/>
              <a:pathLst>
                <a:path w="906" h="894" extrusionOk="0">
                  <a:moveTo>
                    <a:pt x="334" y="1"/>
                  </a:moveTo>
                  <a:lnTo>
                    <a:pt x="0" y="334"/>
                  </a:lnTo>
                  <a:lnTo>
                    <a:pt x="572" y="894"/>
                  </a:lnTo>
                  <a:lnTo>
                    <a:pt x="905" y="561"/>
                  </a:lnTo>
                  <a:lnTo>
                    <a:pt x="3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 name="Google Shape;989;p35">
              <a:extLst>
                <a:ext uri="{FF2B5EF4-FFF2-40B4-BE49-F238E27FC236}">
                  <a16:creationId xmlns:a16="http://schemas.microsoft.com/office/drawing/2014/main" id="{181F6327-F18A-406E-8269-3EF3BE6136BD}"/>
                </a:ext>
              </a:extLst>
            </p:cNvPr>
            <p:cNvSpPr/>
            <p:nvPr/>
          </p:nvSpPr>
          <p:spPr>
            <a:xfrm>
              <a:off x="2316950" y="3040375"/>
              <a:ext cx="38425" cy="38425"/>
            </a:xfrm>
            <a:custGeom>
              <a:avLst/>
              <a:gdLst/>
              <a:ahLst/>
              <a:cxnLst/>
              <a:rect l="l" t="t" r="r" b="b"/>
              <a:pathLst>
                <a:path w="1537" h="1537" extrusionOk="0">
                  <a:moveTo>
                    <a:pt x="965" y="1"/>
                  </a:moveTo>
                  <a:lnTo>
                    <a:pt x="0" y="965"/>
                  </a:lnTo>
                  <a:lnTo>
                    <a:pt x="560" y="1537"/>
                  </a:lnTo>
                  <a:lnTo>
                    <a:pt x="1536" y="560"/>
                  </a:lnTo>
                  <a:lnTo>
                    <a:pt x="96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 name="Google Shape;990;p35">
              <a:extLst>
                <a:ext uri="{FF2B5EF4-FFF2-40B4-BE49-F238E27FC236}">
                  <a16:creationId xmlns:a16="http://schemas.microsoft.com/office/drawing/2014/main" id="{0BBBBF22-EBB8-4E5A-85A6-06AF04D1AFF7}"/>
                </a:ext>
              </a:extLst>
            </p:cNvPr>
            <p:cNvSpPr/>
            <p:nvPr/>
          </p:nvSpPr>
          <p:spPr>
            <a:xfrm>
              <a:off x="2260400" y="3099925"/>
              <a:ext cx="35125" cy="35150"/>
            </a:xfrm>
            <a:custGeom>
              <a:avLst/>
              <a:gdLst/>
              <a:ahLst/>
              <a:cxnLst/>
              <a:rect l="l" t="t" r="r" b="b"/>
              <a:pathLst>
                <a:path w="1405" h="1406" extrusionOk="0">
                  <a:moveTo>
                    <a:pt x="845" y="0"/>
                  </a:moveTo>
                  <a:lnTo>
                    <a:pt x="0" y="845"/>
                  </a:lnTo>
                  <a:lnTo>
                    <a:pt x="572" y="1405"/>
                  </a:lnTo>
                  <a:lnTo>
                    <a:pt x="1405" y="572"/>
                  </a:lnTo>
                  <a:lnTo>
                    <a:pt x="8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 name="Google Shape;991;p35">
              <a:extLst>
                <a:ext uri="{FF2B5EF4-FFF2-40B4-BE49-F238E27FC236}">
                  <a16:creationId xmlns:a16="http://schemas.microsoft.com/office/drawing/2014/main" id="{0107EF79-D62D-46DF-B534-63BC7AB8AADF}"/>
                </a:ext>
              </a:extLst>
            </p:cNvPr>
            <p:cNvSpPr/>
            <p:nvPr/>
          </p:nvSpPr>
          <p:spPr>
            <a:xfrm>
              <a:off x="2381825" y="2872875"/>
              <a:ext cx="144700" cy="142525"/>
            </a:xfrm>
            <a:custGeom>
              <a:avLst/>
              <a:gdLst/>
              <a:ahLst/>
              <a:cxnLst/>
              <a:rect l="l" t="t" r="r" b="b"/>
              <a:pathLst>
                <a:path w="5788" h="5701" extrusionOk="0">
                  <a:moveTo>
                    <a:pt x="4693" y="1"/>
                  </a:moveTo>
                  <a:cubicBezTo>
                    <a:pt x="4436" y="1"/>
                    <a:pt x="4180" y="99"/>
                    <a:pt x="3989" y="295"/>
                  </a:cubicBezTo>
                  <a:lnTo>
                    <a:pt x="1918" y="2367"/>
                  </a:lnTo>
                  <a:lnTo>
                    <a:pt x="1037" y="2391"/>
                  </a:lnTo>
                  <a:cubicBezTo>
                    <a:pt x="996" y="2388"/>
                    <a:pt x="955" y="2387"/>
                    <a:pt x="914" y="2387"/>
                  </a:cubicBezTo>
                  <a:cubicBezTo>
                    <a:pt x="589" y="2387"/>
                    <a:pt x="276" y="2472"/>
                    <a:pt x="1" y="2641"/>
                  </a:cubicBezTo>
                  <a:lnTo>
                    <a:pt x="3061" y="5701"/>
                  </a:lnTo>
                  <a:cubicBezTo>
                    <a:pt x="3239" y="5391"/>
                    <a:pt x="3335" y="4653"/>
                    <a:pt x="3335" y="4653"/>
                  </a:cubicBezTo>
                  <a:lnTo>
                    <a:pt x="3335" y="3760"/>
                  </a:lnTo>
                  <a:lnTo>
                    <a:pt x="5406" y="1700"/>
                  </a:lnTo>
                  <a:cubicBezTo>
                    <a:pt x="5787" y="1307"/>
                    <a:pt x="5787" y="676"/>
                    <a:pt x="5406" y="295"/>
                  </a:cubicBezTo>
                  <a:cubicBezTo>
                    <a:pt x="5210" y="99"/>
                    <a:pt x="4951"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 name="Google Shape;992;p35">
              <a:extLst>
                <a:ext uri="{FF2B5EF4-FFF2-40B4-BE49-F238E27FC236}">
                  <a16:creationId xmlns:a16="http://schemas.microsoft.com/office/drawing/2014/main" id="{2DCC16C7-4EF5-4D76-86BB-C9B0B582EC37}"/>
                </a:ext>
              </a:extLst>
            </p:cNvPr>
            <p:cNvSpPr/>
            <p:nvPr/>
          </p:nvSpPr>
          <p:spPr>
            <a:xfrm>
              <a:off x="2194900" y="2951100"/>
              <a:ext cx="250950" cy="250925"/>
            </a:xfrm>
            <a:custGeom>
              <a:avLst/>
              <a:gdLst/>
              <a:ahLst/>
              <a:cxnLst/>
              <a:rect l="l" t="t" r="r" b="b"/>
              <a:pathLst>
                <a:path w="10038" h="10037" extrusionOk="0">
                  <a:moveTo>
                    <a:pt x="5859" y="2477"/>
                  </a:moveTo>
                  <a:lnTo>
                    <a:pt x="7502" y="4131"/>
                  </a:lnTo>
                  <a:lnTo>
                    <a:pt x="3192" y="8442"/>
                  </a:lnTo>
                  <a:lnTo>
                    <a:pt x="1537" y="6798"/>
                  </a:lnTo>
                  <a:lnTo>
                    <a:pt x="5859" y="2477"/>
                  </a:lnTo>
                  <a:close/>
                  <a:moveTo>
                    <a:pt x="6883" y="0"/>
                  </a:moveTo>
                  <a:lnTo>
                    <a:pt x="1" y="6929"/>
                  </a:lnTo>
                  <a:lnTo>
                    <a:pt x="3120" y="10037"/>
                  </a:lnTo>
                  <a:lnTo>
                    <a:pt x="10038" y="3167"/>
                  </a:lnTo>
                  <a:lnTo>
                    <a:pt x="68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cxnSp>
        <p:nvCxnSpPr>
          <p:cNvPr id="92" name="Google Shape;993;p35">
            <a:extLst>
              <a:ext uri="{FF2B5EF4-FFF2-40B4-BE49-F238E27FC236}">
                <a16:creationId xmlns:a16="http://schemas.microsoft.com/office/drawing/2014/main" id="{B865E3D0-0D47-4E20-AAC7-9541580F6891}"/>
              </a:ext>
            </a:extLst>
          </p:cNvPr>
          <p:cNvCxnSpPr>
            <a:cxnSpLocks/>
          </p:cNvCxnSpPr>
          <p:nvPr/>
        </p:nvCxnSpPr>
        <p:spPr>
          <a:xfrm flipH="1">
            <a:off x="3297963" y="2449975"/>
            <a:ext cx="1157448" cy="9650"/>
          </a:xfrm>
          <a:prstGeom prst="straightConnector1">
            <a:avLst/>
          </a:prstGeom>
          <a:noFill/>
          <a:ln w="19050" cap="flat" cmpd="sng">
            <a:solidFill>
              <a:schemeClr val="accent2"/>
            </a:solidFill>
            <a:prstDash val="solid"/>
            <a:round/>
            <a:headEnd type="none" w="med" len="med"/>
            <a:tailEnd type="none" w="med" len="med"/>
          </a:ln>
        </p:spPr>
      </p:cxnSp>
      <p:cxnSp>
        <p:nvCxnSpPr>
          <p:cNvPr id="93" name="Google Shape;994;p35">
            <a:extLst>
              <a:ext uri="{FF2B5EF4-FFF2-40B4-BE49-F238E27FC236}">
                <a16:creationId xmlns:a16="http://schemas.microsoft.com/office/drawing/2014/main" id="{837C7557-C6CD-4F92-BE50-8CE32C7E87BC}"/>
              </a:ext>
            </a:extLst>
          </p:cNvPr>
          <p:cNvCxnSpPr/>
          <p:nvPr/>
        </p:nvCxnSpPr>
        <p:spPr>
          <a:xfrm rot="10800000">
            <a:off x="3493611" y="3222775"/>
            <a:ext cx="961800" cy="0"/>
          </a:xfrm>
          <a:prstGeom prst="straightConnector1">
            <a:avLst/>
          </a:prstGeom>
          <a:noFill/>
          <a:ln w="19050" cap="flat" cmpd="sng">
            <a:solidFill>
              <a:schemeClr val="accent3"/>
            </a:solidFill>
            <a:prstDash val="solid"/>
            <a:round/>
            <a:headEnd type="none" w="med" len="med"/>
            <a:tailEnd type="none" w="med" len="med"/>
          </a:ln>
        </p:spPr>
      </p:cxnSp>
      <p:sp>
        <p:nvSpPr>
          <p:cNvPr id="94" name="Google Shape;995;p35">
            <a:extLst>
              <a:ext uri="{FF2B5EF4-FFF2-40B4-BE49-F238E27FC236}">
                <a16:creationId xmlns:a16="http://schemas.microsoft.com/office/drawing/2014/main" id="{3E8D4AF0-0E4C-4C7A-A247-383C6E74C041}"/>
              </a:ext>
            </a:extLst>
          </p:cNvPr>
          <p:cNvSpPr/>
          <p:nvPr/>
        </p:nvSpPr>
        <p:spPr>
          <a:xfrm>
            <a:off x="4359691" y="1485254"/>
            <a:ext cx="696682" cy="394802"/>
          </a:xfrm>
          <a:custGeom>
            <a:avLst/>
            <a:gdLst/>
            <a:ahLst/>
            <a:cxnLst/>
            <a:rect l="l" t="t" r="r" b="b"/>
            <a:pathLst>
              <a:path w="51624" h="4302" extrusionOk="0">
                <a:moveTo>
                  <a:pt x="0" y="0"/>
                </a:moveTo>
                <a:lnTo>
                  <a:pt x="51624" y="0"/>
                </a:lnTo>
                <a:lnTo>
                  <a:pt x="51624" y="4302"/>
                </a:lnTo>
              </a:path>
            </a:pathLst>
          </a:custGeom>
          <a:noFill/>
          <a:ln w="38100" cap="flat" cmpd="sng">
            <a:solidFill>
              <a:schemeClr val="tx1"/>
            </a:solidFill>
            <a:prstDash val="solid"/>
            <a:round/>
            <a:headEnd type="none" w="med" len="med"/>
            <a:tailEnd type="none" w="med" len="med"/>
          </a:ln>
        </p:spPr>
      </p:sp>
      <p:sp>
        <p:nvSpPr>
          <p:cNvPr id="95" name="Google Shape;996;p35">
            <a:extLst>
              <a:ext uri="{FF2B5EF4-FFF2-40B4-BE49-F238E27FC236}">
                <a16:creationId xmlns:a16="http://schemas.microsoft.com/office/drawing/2014/main" id="{FACEC268-4F8D-43AF-B0FD-D4C9F8A605F3}"/>
              </a:ext>
            </a:extLst>
          </p:cNvPr>
          <p:cNvSpPr/>
          <p:nvPr/>
        </p:nvSpPr>
        <p:spPr>
          <a:xfrm rot="10800000" flipH="1">
            <a:off x="3656432" y="3764971"/>
            <a:ext cx="1332371" cy="507703"/>
          </a:xfrm>
          <a:custGeom>
            <a:avLst/>
            <a:gdLst/>
            <a:ahLst/>
            <a:cxnLst/>
            <a:rect l="l" t="t" r="r" b="b"/>
            <a:pathLst>
              <a:path w="51624" h="4302" extrusionOk="0">
                <a:moveTo>
                  <a:pt x="0" y="0"/>
                </a:moveTo>
                <a:lnTo>
                  <a:pt x="51624" y="0"/>
                </a:lnTo>
                <a:lnTo>
                  <a:pt x="51624" y="4302"/>
                </a:lnTo>
              </a:path>
            </a:pathLst>
          </a:custGeom>
          <a:noFill/>
          <a:ln w="38100" cap="flat" cmpd="sng">
            <a:solidFill>
              <a:schemeClr val="tx1"/>
            </a:solidFill>
            <a:prstDash val="solid"/>
            <a:round/>
            <a:headEnd type="none" w="med" len="med"/>
            <a:tailEnd type="none" w="med" len="med"/>
          </a:ln>
        </p:spPr>
      </p:sp>
      <p:sp>
        <p:nvSpPr>
          <p:cNvPr id="97" name="TextBox 96">
            <a:extLst>
              <a:ext uri="{FF2B5EF4-FFF2-40B4-BE49-F238E27FC236}">
                <a16:creationId xmlns:a16="http://schemas.microsoft.com/office/drawing/2014/main" id="{59C88653-2AC8-4D9B-B1A7-2A28E3D74E76}"/>
              </a:ext>
            </a:extLst>
          </p:cNvPr>
          <p:cNvSpPr txBox="1"/>
          <p:nvPr/>
        </p:nvSpPr>
        <p:spPr>
          <a:xfrm>
            <a:off x="511483" y="127337"/>
            <a:ext cx="6130204" cy="646331"/>
          </a:xfrm>
          <a:prstGeom prst="rect">
            <a:avLst/>
          </a:prstGeom>
        </p:spPr>
        <p:txBody>
          <a:bodyPr wrap="none">
            <a:spAutoFit/>
          </a:bodyPr>
          <a:lstStyle>
            <a:defPPr>
              <a:defRPr lang="en-LT"/>
            </a:defPPr>
            <a:lvl1pPr algn="ctr">
              <a:defRPr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defRPr>
            </a:lvl1pPr>
            <a:lvl2pPr>
              <a:defRPr/>
            </a:lvl2pPr>
            <a:lvl3pPr>
              <a:defRPr/>
            </a:lvl3pPr>
            <a:lvl4pPr>
              <a:defRPr/>
            </a:lvl4pPr>
            <a:lvl5pPr>
              <a:defRPr/>
            </a:lvl5pPr>
            <a:lvl6pPr>
              <a:defRPr/>
            </a:lvl6pPr>
            <a:lvl7pPr>
              <a:defRPr/>
            </a:lvl7pPr>
            <a:lvl8pPr>
              <a:defRPr/>
            </a:lvl8pPr>
            <a:lvl9pPr>
              <a:defRPr/>
            </a:lvl9pPr>
          </a:lstStyle>
          <a:p>
            <a:r>
              <a:rPr lang="en-US" sz="3600" dirty="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I</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Vài</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nét</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về</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tiểu</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sử</a:t>
            </a:r>
            <a:r>
              <a:rPr lang="en-US" sz="3600" dirty="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và</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 </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con </a:t>
            </a:r>
            <a:r>
              <a:rPr lang="en-US" sz="3600" dirty="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ng</a:t>
            </a:r>
            <a:r>
              <a:rPr lang="vi-VN" sz="3600" dirty="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ư</a:t>
            </a:r>
            <a:r>
              <a:rPr lang="en-US" sz="3600" dirty="0" err="1"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ời</a:t>
            </a:r>
            <a:r>
              <a:rPr lang="en-US" sz="3600" dirty="0" smtClean="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a:t>
            </a:r>
            <a:endParaRPr lang="en-LT" sz="3600" dirty="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98" name="Google Shape;971;p35">
            <a:extLst>
              <a:ext uri="{FF2B5EF4-FFF2-40B4-BE49-F238E27FC236}">
                <a16:creationId xmlns:a16="http://schemas.microsoft.com/office/drawing/2014/main" id="{8178EAD5-F83A-466E-9B7F-9788CB74B5CE}"/>
              </a:ext>
            </a:extLst>
          </p:cNvPr>
          <p:cNvSpPr txBox="1">
            <a:spLocks/>
          </p:cNvSpPr>
          <p:nvPr/>
        </p:nvSpPr>
        <p:spPr>
          <a:xfrm>
            <a:off x="184670" y="2868099"/>
            <a:ext cx="3363541" cy="355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r">
              <a:buFont typeface="Pontano Sans"/>
              <a:buNone/>
            </a:pP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tri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nghèo</a:t>
            </a:r>
            <a:r>
              <a:rPr lang="en-US"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99" name="Google Shape;971;p35">
            <a:extLst>
              <a:ext uri="{FF2B5EF4-FFF2-40B4-BE49-F238E27FC236}">
                <a16:creationId xmlns:a16="http://schemas.microsoft.com/office/drawing/2014/main" id="{39B12016-6E42-4E22-9E91-3AD3CE5836ED}"/>
              </a:ext>
            </a:extLst>
          </p:cNvPr>
          <p:cNvSpPr txBox="1">
            <a:spLocks/>
          </p:cNvSpPr>
          <p:nvPr/>
        </p:nvSpPr>
        <p:spPr>
          <a:xfrm>
            <a:off x="197404" y="3877082"/>
            <a:ext cx="3363541" cy="355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r">
              <a:buFont typeface="Pontano Sans"/>
              <a:buNone/>
            </a:pPr>
            <a:r>
              <a:rPr lang="en-US" sz="2000" b="1">
                <a:latin typeface="Times New Roman" panose="02020603050405020304" pitchFamily="18" charset="0"/>
                <a:cs typeface="Times New Roman" panose="02020603050405020304" pitchFamily="18" charset="0"/>
              </a:rPr>
              <a:t>Sớm giác ngộ CM, hăng hái viết văn phục vụ CM</a:t>
            </a:r>
          </a:p>
        </p:txBody>
      </p:sp>
      <p:sp>
        <p:nvSpPr>
          <p:cNvPr id="100" name="Google Shape;971;p35">
            <a:extLst>
              <a:ext uri="{FF2B5EF4-FFF2-40B4-BE49-F238E27FC236}">
                <a16:creationId xmlns:a16="http://schemas.microsoft.com/office/drawing/2014/main" id="{8B22CD19-B26B-43C1-8889-A665A9D720A7}"/>
              </a:ext>
            </a:extLst>
          </p:cNvPr>
          <p:cNvSpPr txBox="1">
            <a:spLocks/>
          </p:cNvSpPr>
          <p:nvPr/>
        </p:nvSpPr>
        <p:spPr>
          <a:xfrm>
            <a:off x="-45408" y="1338057"/>
            <a:ext cx="4119262" cy="355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r">
              <a:buFont typeface="Pontano Sans"/>
              <a:buNone/>
            </a:pPr>
            <a:r>
              <a:rPr lang="en-US" sz="2000" b="1" dirty="0" smtClean="0">
                <a:latin typeface="Times New Roman" panose="02020603050405020304" pitchFamily="18" charset="0"/>
                <a:cs typeface="Times New Roman" panose="02020603050405020304" pitchFamily="18" charset="0"/>
              </a:rPr>
              <a:t>1. </a:t>
            </a:r>
            <a:r>
              <a:rPr lang="en-US" sz="2000" b="1" dirty="0" err="1" smtClean="0">
                <a:latin typeface="Times New Roman" panose="02020603050405020304" pitchFamily="18" charset="0"/>
                <a:cs typeface="Times New Roman" panose="02020603050405020304" pitchFamily="18" charset="0"/>
              </a:rPr>
              <a:t>Tiểu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Tên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Hữu</a:t>
            </a:r>
            <a:r>
              <a:rPr lang="en-US" sz="2000" b="1" dirty="0">
                <a:latin typeface="Times New Roman" panose="02020603050405020304" pitchFamily="18" charset="0"/>
                <a:cs typeface="Times New Roman" panose="02020603050405020304" pitchFamily="18" charset="0"/>
              </a:rPr>
              <a:t> Tri, </a:t>
            </a:r>
            <a:r>
              <a:rPr lang="en-US" sz="2000" b="1" dirty="0" err="1">
                <a:latin typeface="Times New Roman" panose="02020603050405020304" pitchFamily="18" charset="0"/>
                <a:cs typeface="Times New Roman" panose="02020603050405020304" pitchFamily="18" charset="0"/>
              </a:rPr>
              <a:t>quê</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phủ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8485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62" name="Google Shape;1114;p40">
            <a:extLst>
              <a:ext uri="{FF2B5EF4-FFF2-40B4-BE49-F238E27FC236}">
                <a16:creationId xmlns:a16="http://schemas.microsoft.com/office/drawing/2014/main" id="{096A77FE-ED73-4098-AFB7-B45948D39054}"/>
              </a:ext>
            </a:extLst>
          </p:cNvPr>
          <p:cNvPicPr preferRelativeResize="0"/>
          <p:nvPr/>
        </p:nvPicPr>
        <p:blipFill>
          <a:blip r:embed="rId3"/>
          <a:srcRect/>
          <a:stretch/>
        </p:blipFill>
        <p:spPr>
          <a:xfrm>
            <a:off x="5935062" y="539400"/>
            <a:ext cx="3048525" cy="4064700"/>
          </a:xfrm>
          <a:prstGeom prst="rect">
            <a:avLst/>
          </a:prstGeom>
          <a:noFill/>
          <a:ln>
            <a:noFill/>
          </a:ln>
        </p:spPr>
      </p:pic>
      <p:sp>
        <p:nvSpPr>
          <p:cNvPr id="63" name="Google Shape;1115;p40">
            <a:extLst>
              <a:ext uri="{FF2B5EF4-FFF2-40B4-BE49-F238E27FC236}">
                <a16:creationId xmlns:a16="http://schemas.microsoft.com/office/drawing/2014/main" id="{478F86D0-9567-4B6D-ABCF-11149B220E3F}"/>
              </a:ext>
            </a:extLst>
          </p:cNvPr>
          <p:cNvSpPr/>
          <p:nvPr/>
        </p:nvSpPr>
        <p:spPr>
          <a:xfrm>
            <a:off x="8883150" y="1228650"/>
            <a:ext cx="261000" cy="268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2" name="Google Shape;1195;p47">
            <a:extLst>
              <a:ext uri="{FF2B5EF4-FFF2-40B4-BE49-F238E27FC236}">
                <a16:creationId xmlns:a16="http://schemas.microsoft.com/office/drawing/2014/main" id="{F15CE38A-22E6-494C-81BD-C17AB107D9A0}"/>
              </a:ext>
            </a:extLst>
          </p:cNvPr>
          <p:cNvSpPr/>
          <p:nvPr/>
        </p:nvSpPr>
        <p:spPr>
          <a:xfrm>
            <a:off x="4844091" y="2426546"/>
            <a:ext cx="543600" cy="543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 name="Google Shape;1197;p47">
            <a:extLst>
              <a:ext uri="{FF2B5EF4-FFF2-40B4-BE49-F238E27FC236}">
                <a16:creationId xmlns:a16="http://schemas.microsoft.com/office/drawing/2014/main" id="{27610BF8-2D0C-4E5F-BBD6-BBE63CEEDAAF}"/>
              </a:ext>
            </a:extLst>
          </p:cNvPr>
          <p:cNvSpPr/>
          <p:nvPr/>
        </p:nvSpPr>
        <p:spPr>
          <a:xfrm>
            <a:off x="993691" y="2426546"/>
            <a:ext cx="543600" cy="54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cxnSp>
        <p:nvCxnSpPr>
          <p:cNvPr id="74" name="Google Shape;1198;p47">
            <a:extLst>
              <a:ext uri="{FF2B5EF4-FFF2-40B4-BE49-F238E27FC236}">
                <a16:creationId xmlns:a16="http://schemas.microsoft.com/office/drawing/2014/main" id="{DA1A2564-F0A9-4B91-9EBA-D0D5B937498C}"/>
              </a:ext>
            </a:extLst>
          </p:cNvPr>
          <p:cNvCxnSpPr/>
          <p:nvPr/>
        </p:nvCxnSpPr>
        <p:spPr>
          <a:xfrm>
            <a:off x="1264766" y="2965321"/>
            <a:ext cx="0" cy="470700"/>
          </a:xfrm>
          <a:prstGeom prst="straightConnector1">
            <a:avLst/>
          </a:prstGeom>
          <a:noFill/>
          <a:ln w="19050" cap="flat" cmpd="sng">
            <a:solidFill>
              <a:schemeClr val="accent1"/>
            </a:solidFill>
            <a:prstDash val="solid"/>
            <a:round/>
            <a:headEnd type="none" w="med" len="med"/>
            <a:tailEnd type="none" w="med" len="med"/>
          </a:ln>
        </p:spPr>
      </p:cxnSp>
      <p:cxnSp>
        <p:nvCxnSpPr>
          <p:cNvPr id="76" name="Google Shape;1200;p47">
            <a:extLst>
              <a:ext uri="{FF2B5EF4-FFF2-40B4-BE49-F238E27FC236}">
                <a16:creationId xmlns:a16="http://schemas.microsoft.com/office/drawing/2014/main" id="{41949E74-A50F-4B7B-9E87-E2857AE0CE0D}"/>
              </a:ext>
            </a:extLst>
          </p:cNvPr>
          <p:cNvCxnSpPr/>
          <p:nvPr/>
        </p:nvCxnSpPr>
        <p:spPr>
          <a:xfrm>
            <a:off x="5114499" y="2965321"/>
            <a:ext cx="0" cy="470700"/>
          </a:xfrm>
          <a:prstGeom prst="straightConnector1">
            <a:avLst/>
          </a:prstGeom>
          <a:noFill/>
          <a:ln w="19050" cap="flat" cmpd="sng">
            <a:solidFill>
              <a:schemeClr val="accent3"/>
            </a:solidFill>
            <a:prstDash val="solid"/>
            <a:round/>
            <a:headEnd type="none" w="med" len="med"/>
            <a:tailEnd type="none" w="med" len="med"/>
          </a:ln>
        </p:spPr>
      </p:cxnSp>
      <p:sp>
        <p:nvSpPr>
          <p:cNvPr id="77" name="Google Shape;1203;p47">
            <a:extLst>
              <a:ext uri="{FF2B5EF4-FFF2-40B4-BE49-F238E27FC236}">
                <a16:creationId xmlns:a16="http://schemas.microsoft.com/office/drawing/2014/main" id="{70A337F4-9E3E-4F32-ABD5-702820F05ADE}"/>
              </a:ext>
            </a:extLst>
          </p:cNvPr>
          <p:cNvSpPr/>
          <p:nvPr/>
        </p:nvSpPr>
        <p:spPr>
          <a:xfrm>
            <a:off x="292890" y="3130321"/>
            <a:ext cx="2967815" cy="145500"/>
          </a:xfrm>
          <a:prstGeom prst="chevron">
            <a:avLst>
              <a:gd name="adj" fmla="val 80016"/>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6" name="Google Shape;1205;p47">
            <a:extLst>
              <a:ext uri="{FF2B5EF4-FFF2-40B4-BE49-F238E27FC236}">
                <a16:creationId xmlns:a16="http://schemas.microsoft.com/office/drawing/2014/main" id="{1810B318-564D-4192-B0C8-1F98E67111E5}"/>
              </a:ext>
            </a:extLst>
          </p:cNvPr>
          <p:cNvSpPr/>
          <p:nvPr/>
        </p:nvSpPr>
        <p:spPr>
          <a:xfrm>
            <a:off x="3283544" y="3140841"/>
            <a:ext cx="2717714" cy="134980"/>
          </a:xfrm>
          <a:prstGeom prst="chevron">
            <a:avLst>
              <a:gd name="adj" fmla="val 8001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2" name="Google Shape;1208;p47">
            <a:extLst>
              <a:ext uri="{FF2B5EF4-FFF2-40B4-BE49-F238E27FC236}">
                <a16:creationId xmlns:a16="http://schemas.microsoft.com/office/drawing/2014/main" id="{D60835D2-6915-494E-8176-A5F0F4A4BB81}"/>
              </a:ext>
            </a:extLst>
          </p:cNvPr>
          <p:cNvSpPr txBox="1">
            <a:spLocks/>
          </p:cNvSpPr>
          <p:nvPr/>
        </p:nvSpPr>
        <p:spPr>
          <a:xfrm flipH="1">
            <a:off x="211004" y="3404971"/>
            <a:ext cx="296684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127000" indent="0" algn="just">
              <a:buNone/>
            </a:pPr>
            <a:r>
              <a:rPr lang="vi-VN" b="1">
                <a:solidFill>
                  <a:schemeClr val="accent4">
                    <a:lumMod val="50000"/>
                  </a:schemeClr>
                </a:solidFill>
                <a:latin typeface="Times New Roman" panose="02020603050405020304" pitchFamily="18" charset="0"/>
                <a:cs typeface="Times New Roman" panose="02020603050405020304" pitchFamily="18" charset="0"/>
              </a:rPr>
              <a:t>Học hết bậc thành chung, đi làm ở nhiều nơi</a:t>
            </a:r>
            <a:r>
              <a:rPr lang="en-US" b="1">
                <a:solidFill>
                  <a:schemeClr val="accent4">
                    <a:lumMod val="50000"/>
                  </a:schemeClr>
                </a:solidFill>
                <a:latin typeface="Times New Roman" panose="02020603050405020304" pitchFamily="18" charset="0"/>
                <a:cs typeface="Times New Roman" panose="02020603050405020304" pitchFamily="18" charset="0"/>
              </a:rPr>
              <a:t>. </a:t>
            </a:r>
            <a:r>
              <a:rPr lang="vi-VN" b="1">
                <a:solidFill>
                  <a:schemeClr val="accent4">
                    <a:lumMod val="50000"/>
                  </a:schemeClr>
                </a:solidFill>
                <a:latin typeface="Times New Roman" panose="02020603050405020304" pitchFamily="18" charset="0"/>
                <a:cs typeface="Times New Roman" panose="02020603050405020304" pitchFamily="18" charset="0"/>
              </a:rPr>
              <a:t>Cuối cùng thất nghiệp, sống bằng nghề viết văn và làm gia sư.</a:t>
            </a:r>
          </a:p>
        </p:txBody>
      </p:sp>
      <p:sp>
        <p:nvSpPr>
          <p:cNvPr id="105" name="Google Shape;1211;p47">
            <a:extLst>
              <a:ext uri="{FF2B5EF4-FFF2-40B4-BE49-F238E27FC236}">
                <a16:creationId xmlns:a16="http://schemas.microsoft.com/office/drawing/2014/main" id="{A282B046-B07D-451F-A031-36A9880F465E}"/>
              </a:ext>
            </a:extLst>
          </p:cNvPr>
          <p:cNvSpPr txBox="1">
            <a:spLocks/>
          </p:cNvSpPr>
          <p:nvPr/>
        </p:nvSpPr>
        <p:spPr>
          <a:xfrm flipH="1">
            <a:off x="4251570" y="3435984"/>
            <a:ext cx="17259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sz="1900" b="1">
                <a:solidFill>
                  <a:schemeClr val="accent2"/>
                </a:solidFill>
                <a:latin typeface="Times New Roman" panose="02020603050405020304" pitchFamily="18" charset="0"/>
                <a:ea typeface="Convergence"/>
                <a:cs typeface="Times New Roman" panose="02020603050405020304" pitchFamily="18" charset="0"/>
                <a:sym typeface="Convergence"/>
              </a:rPr>
              <a:t>1943</a:t>
            </a:r>
          </a:p>
        </p:txBody>
      </p:sp>
      <p:sp>
        <p:nvSpPr>
          <p:cNvPr id="106" name="Google Shape;1212;p47">
            <a:extLst>
              <a:ext uri="{FF2B5EF4-FFF2-40B4-BE49-F238E27FC236}">
                <a16:creationId xmlns:a16="http://schemas.microsoft.com/office/drawing/2014/main" id="{3DAD5AFE-0B85-4E54-AAAD-24E442103EE4}"/>
              </a:ext>
            </a:extLst>
          </p:cNvPr>
          <p:cNvSpPr txBox="1">
            <a:spLocks/>
          </p:cNvSpPr>
          <p:nvPr/>
        </p:nvSpPr>
        <p:spPr>
          <a:xfrm flipH="1">
            <a:off x="4007666" y="3830811"/>
            <a:ext cx="1969776"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b="1">
                <a:solidFill>
                  <a:schemeClr val="accent4">
                    <a:lumMod val="50000"/>
                  </a:schemeClr>
                </a:solidFill>
                <a:latin typeface="Times New Roman" panose="02020603050405020304" pitchFamily="18" charset="0"/>
                <a:cs typeface="Times New Roman" panose="02020603050405020304" pitchFamily="18" charset="0"/>
              </a:rPr>
              <a:t>Tham gia Hội Văn hóa cứu quốc</a:t>
            </a:r>
          </a:p>
        </p:txBody>
      </p:sp>
      <p:grpSp>
        <p:nvGrpSpPr>
          <p:cNvPr id="107" name="Google Shape;1215;p47">
            <a:extLst>
              <a:ext uri="{FF2B5EF4-FFF2-40B4-BE49-F238E27FC236}">
                <a16:creationId xmlns:a16="http://schemas.microsoft.com/office/drawing/2014/main" id="{E34661AD-DE35-468D-AC2C-0FF7AF314B06}"/>
              </a:ext>
            </a:extLst>
          </p:cNvPr>
          <p:cNvGrpSpPr/>
          <p:nvPr/>
        </p:nvGrpSpPr>
        <p:grpSpPr>
          <a:xfrm>
            <a:off x="1087209" y="2523571"/>
            <a:ext cx="356556" cy="349557"/>
            <a:chOff x="-22863675" y="3131775"/>
            <a:chExt cx="299300" cy="293425"/>
          </a:xfrm>
        </p:grpSpPr>
        <p:sp>
          <p:nvSpPr>
            <p:cNvPr id="108" name="Google Shape;1216;p47">
              <a:extLst>
                <a:ext uri="{FF2B5EF4-FFF2-40B4-BE49-F238E27FC236}">
                  <a16:creationId xmlns:a16="http://schemas.microsoft.com/office/drawing/2014/main" id="{7819D3DF-7CFE-4745-885B-3C84A954AA18}"/>
                </a:ext>
              </a:extLst>
            </p:cNvPr>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9" name="Google Shape;1217;p47">
              <a:extLst>
                <a:ext uri="{FF2B5EF4-FFF2-40B4-BE49-F238E27FC236}">
                  <a16:creationId xmlns:a16="http://schemas.microsoft.com/office/drawing/2014/main" id="{0998906C-06B1-4891-9836-C4F477804AF0}"/>
                </a:ext>
              </a:extLst>
            </p:cNvPr>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0" name="Google Shape;1218;p47">
              <a:extLst>
                <a:ext uri="{FF2B5EF4-FFF2-40B4-BE49-F238E27FC236}">
                  <a16:creationId xmlns:a16="http://schemas.microsoft.com/office/drawing/2014/main" id="{45F8F962-B183-4EC3-9892-BB5483E4BB89}"/>
                </a:ext>
              </a:extLst>
            </p:cNvPr>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11" name="Google Shape;1222;p47">
            <a:extLst>
              <a:ext uri="{FF2B5EF4-FFF2-40B4-BE49-F238E27FC236}">
                <a16:creationId xmlns:a16="http://schemas.microsoft.com/office/drawing/2014/main" id="{50007A2F-9539-4917-B26D-F2979415DDB9}"/>
              </a:ext>
            </a:extLst>
          </p:cNvPr>
          <p:cNvGrpSpPr/>
          <p:nvPr/>
        </p:nvGrpSpPr>
        <p:grpSpPr>
          <a:xfrm>
            <a:off x="4927281" y="2507177"/>
            <a:ext cx="377216" cy="353207"/>
            <a:chOff x="-25834600" y="3564375"/>
            <a:chExt cx="296950" cy="278050"/>
          </a:xfrm>
        </p:grpSpPr>
        <p:sp>
          <p:nvSpPr>
            <p:cNvPr id="112" name="Google Shape;1223;p47">
              <a:extLst>
                <a:ext uri="{FF2B5EF4-FFF2-40B4-BE49-F238E27FC236}">
                  <a16:creationId xmlns:a16="http://schemas.microsoft.com/office/drawing/2014/main" id="{B3C32293-62EA-4529-91E9-55D618B7912A}"/>
                </a:ext>
              </a:extLst>
            </p:cNvPr>
            <p:cNvSpPr/>
            <p:nvPr/>
          </p:nvSpPr>
          <p:spPr>
            <a:xfrm>
              <a:off x="-25694400" y="3703775"/>
              <a:ext cx="17350" cy="17375"/>
            </a:xfrm>
            <a:custGeom>
              <a:avLst/>
              <a:gdLst/>
              <a:ahLst/>
              <a:cxnLst/>
              <a:rect l="l" t="t" r="r" b="b"/>
              <a:pathLst>
                <a:path w="694" h="695" extrusionOk="0">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3" name="Google Shape;1224;p47">
              <a:extLst>
                <a:ext uri="{FF2B5EF4-FFF2-40B4-BE49-F238E27FC236}">
                  <a16:creationId xmlns:a16="http://schemas.microsoft.com/office/drawing/2014/main" id="{B45D994A-B86F-459D-9F7D-F669A367D19B}"/>
                </a:ext>
              </a:extLst>
            </p:cNvPr>
            <p:cNvSpPr/>
            <p:nvPr/>
          </p:nvSpPr>
          <p:spPr>
            <a:xfrm>
              <a:off x="-25591225" y="3703775"/>
              <a:ext cx="53575" cy="18150"/>
            </a:xfrm>
            <a:custGeom>
              <a:avLst/>
              <a:gdLst/>
              <a:ahLst/>
              <a:cxnLst/>
              <a:rect l="l" t="t" r="r" b="b"/>
              <a:pathLst>
                <a:path w="2143" h="726" extrusionOk="0">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4" name="Google Shape;1225;p47">
              <a:extLst>
                <a:ext uri="{FF2B5EF4-FFF2-40B4-BE49-F238E27FC236}">
                  <a16:creationId xmlns:a16="http://schemas.microsoft.com/office/drawing/2014/main" id="{9E1200C8-BBFD-4274-95B3-C5255EBA26DA}"/>
                </a:ext>
              </a:extLst>
            </p:cNvPr>
            <p:cNvSpPr/>
            <p:nvPr/>
          </p:nvSpPr>
          <p:spPr>
            <a:xfrm>
              <a:off x="-25834600" y="3703775"/>
              <a:ext cx="53575" cy="18150"/>
            </a:xfrm>
            <a:custGeom>
              <a:avLst/>
              <a:gdLst/>
              <a:ahLst/>
              <a:cxnLst/>
              <a:rect l="l" t="t" r="r" b="b"/>
              <a:pathLst>
                <a:path w="2143" h="726" extrusionOk="0">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5" name="Google Shape;1226;p47">
              <a:extLst>
                <a:ext uri="{FF2B5EF4-FFF2-40B4-BE49-F238E27FC236}">
                  <a16:creationId xmlns:a16="http://schemas.microsoft.com/office/drawing/2014/main" id="{485A159B-5B1C-4B9E-9BF7-9F5C4ABD510A}"/>
                </a:ext>
              </a:extLst>
            </p:cNvPr>
            <p:cNvSpPr/>
            <p:nvPr/>
          </p:nvSpPr>
          <p:spPr>
            <a:xfrm>
              <a:off x="-25695200" y="3564375"/>
              <a:ext cx="17350" cy="52800"/>
            </a:xfrm>
            <a:custGeom>
              <a:avLst/>
              <a:gdLst/>
              <a:ahLst/>
              <a:cxnLst/>
              <a:rect l="l" t="t" r="r" b="b"/>
              <a:pathLst>
                <a:path w="694" h="2112" extrusionOk="0">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6" name="Google Shape;1227;p47">
              <a:extLst>
                <a:ext uri="{FF2B5EF4-FFF2-40B4-BE49-F238E27FC236}">
                  <a16:creationId xmlns:a16="http://schemas.microsoft.com/office/drawing/2014/main" id="{3ABC5627-7EE9-4564-8892-C7A03ADBF3D0}"/>
                </a:ext>
              </a:extLst>
            </p:cNvPr>
            <p:cNvSpPr/>
            <p:nvPr/>
          </p:nvSpPr>
          <p:spPr>
            <a:xfrm>
              <a:off x="-25792850" y="3606125"/>
              <a:ext cx="42550" cy="40975"/>
            </a:xfrm>
            <a:custGeom>
              <a:avLst/>
              <a:gdLst/>
              <a:ahLst/>
              <a:cxnLst/>
              <a:rect l="l" t="t" r="r" b="b"/>
              <a:pathLst>
                <a:path w="1702" h="1639" extrusionOk="0">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7" name="Google Shape;1228;p47">
              <a:extLst>
                <a:ext uri="{FF2B5EF4-FFF2-40B4-BE49-F238E27FC236}">
                  <a16:creationId xmlns:a16="http://schemas.microsoft.com/office/drawing/2014/main" id="{FB97C5C3-B636-4FB7-B72A-D462A22CA1BB}"/>
                </a:ext>
              </a:extLst>
            </p:cNvPr>
            <p:cNvSpPr/>
            <p:nvPr/>
          </p:nvSpPr>
          <p:spPr>
            <a:xfrm>
              <a:off x="-25621950" y="3606125"/>
              <a:ext cx="43350" cy="40975"/>
            </a:xfrm>
            <a:custGeom>
              <a:avLst/>
              <a:gdLst/>
              <a:ahLst/>
              <a:cxnLst/>
              <a:rect l="l" t="t" r="r" b="b"/>
              <a:pathLst>
                <a:path w="1734" h="1639" extrusionOk="0">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8" name="Google Shape;1229;p47">
              <a:extLst>
                <a:ext uri="{FF2B5EF4-FFF2-40B4-BE49-F238E27FC236}">
                  <a16:creationId xmlns:a16="http://schemas.microsoft.com/office/drawing/2014/main" id="{835525E8-4533-46B3-BCCC-285FA79F7192}"/>
                </a:ext>
              </a:extLst>
            </p:cNvPr>
            <p:cNvSpPr/>
            <p:nvPr/>
          </p:nvSpPr>
          <p:spPr>
            <a:xfrm>
              <a:off x="-25783400" y="3806975"/>
              <a:ext cx="192200" cy="35450"/>
            </a:xfrm>
            <a:custGeom>
              <a:avLst/>
              <a:gdLst/>
              <a:ahLst/>
              <a:cxnLst/>
              <a:rect l="l" t="t" r="r" b="b"/>
              <a:pathLst>
                <a:path w="7688" h="1418" extrusionOk="0">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9" name="Google Shape;1230;p47">
              <a:extLst>
                <a:ext uri="{FF2B5EF4-FFF2-40B4-BE49-F238E27FC236}">
                  <a16:creationId xmlns:a16="http://schemas.microsoft.com/office/drawing/2014/main" id="{48233046-FD80-4A3F-8CA3-73CCDB250047}"/>
                </a:ext>
              </a:extLst>
            </p:cNvPr>
            <p:cNvSpPr/>
            <p:nvPr/>
          </p:nvSpPr>
          <p:spPr>
            <a:xfrm>
              <a:off x="-25764500" y="3635275"/>
              <a:ext cx="153600" cy="155175"/>
            </a:xfrm>
            <a:custGeom>
              <a:avLst/>
              <a:gdLst/>
              <a:ahLst/>
              <a:cxnLst/>
              <a:rect l="l" t="t" r="r" b="b"/>
              <a:pathLst>
                <a:path w="6144" h="6207" extrusionOk="0">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20" name="Google Shape;1231;p47">
            <a:extLst>
              <a:ext uri="{FF2B5EF4-FFF2-40B4-BE49-F238E27FC236}">
                <a16:creationId xmlns:a16="http://schemas.microsoft.com/office/drawing/2014/main" id="{5A70EC47-64D3-4E3A-BE18-10E8FC32D0E2}"/>
              </a:ext>
            </a:extLst>
          </p:cNvPr>
          <p:cNvGrpSpPr/>
          <p:nvPr/>
        </p:nvGrpSpPr>
        <p:grpSpPr>
          <a:xfrm>
            <a:off x="3012052" y="2522706"/>
            <a:ext cx="356556" cy="351285"/>
            <a:chOff x="-25465200" y="3916150"/>
            <a:chExt cx="299300" cy="294875"/>
          </a:xfrm>
        </p:grpSpPr>
        <p:sp>
          <p:nvSpPr>
            <p:cNvPr id="121" name="Google Shape;1232;p47">
              <a:extLst>
                <a:ext uri="{FF2B5EF4-FFF2-40B4-BE49-F238E27FC236}">
                  <a16:creationId xmlns:a16="http://schemas.microsoft.com/office/drawing/2014/main" id="{D8ECAA1F-83F4-416A-9B4D-5AD2AFEAF5E0}"/>
                </a:ext>
              </a:extLst>
            </p:cNvPr>
            <p:cNvSpPr/>
            <p:nvPr/>
          </p:nvSpPr>
          <p:spPr>
            <a:xfrm>
              <a:off x="-25316350" y="3916150"/>
              <a:ext cx="150450" cy="149175"/>
            </a:xfrm>
            <a:custGeom>
              <a:avLst/>
              <a:gdLst/>
              <a:ahLst/>
              <a:cxnLst/>
              <a:rect l="l" t="t" r="r" b="b"/>
              <a:pathLst>
                <a:path w="6018" h="5967" extrusionOk="0">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2" name="Google Shape;1233;p47">
              <a:extLst>
                <a:ext uri="{FF2B5EF4-FFF2-40B4-BE49-F238E27FC236}">
                  <a16:creationId xmlns:a16="http://schemas.microsoft.com/office/drawing/2014/main" id="{1524DDE4-B940-4B99-B61B-2C8E3D3AA698}"/>
                </a:ext>
              </a:extLst>
            </p:cNvPr>
            <p:cNvSpPr/>
            <p:nvPr/>
          </p:nvSpPr>
          <p:spPr>
            <a:xfrm>
              <a:off x="-25465200" y="4003875"/>
              <a:ext cx="208725" cy="207150"/>
            </a:xfrm>
            <a:custGeom>
              <a:avLst/>
              <a:gdLst/>
              <a:ahLst/>
              <a:cxnLst/>
              <a:rect l="l" t="t" r="r" b="b"/>
              <a:pathLst>
                <a:path w="8349" h="8286" extrusionOk="0">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71" name="Google Shape;1435;p32">
            <a:extLst>
              <a:ext uri="{FF2B5EF4-FFF2-40B4-BE49-F238E27FC236}">
                <a16:creationId xmlns:a16="http://schemas.microsoft.com/office/drawing/2014/main" id="{763F3608-C84F-4343-A2AB-622E940BD1F7}"/>
              </a:ext>
            </a:extLst>
          </p:cNvPr>
          <p:cNvGrpSpPr/>
          <p:nvPr/>
        </p:nvGrpSpPr>
        <p:grpSpPr>
          <a:xfrm>
            <a:off x="1791900" y="1211337"/>
            <a:ext cx="3142686" cy="931459"/>
            <a:chOff x="-2135556" y="3795650"/>
            <a:chExt cx="4876577" cy="931459"/>
          </a:xfrm>
        </p:grpSpPr>
        <p:sp>
          <p:nvSpPr>
            <p:cNvPr id="78" name="Google Shape;1437;p32">
              <a:extLst>
                <a:ext uri="{FF2B5EF4-FFF2-40B4-BE49-F238E27FC236}">
                  <a16:creationId xmlns:a16="http://schemas.microsoft.com/office/drawing/2014/main" id="{0A1DDD1B-55C1-4312-A09F-55F5ECDD56A6}"/>
                </a:ext>
              </a:extLst>
            </p:cNvPr>
            <p:cNvSpPr/>
            <p:nvPr/>
          </p:nvSpPr>
          <p:spPr>
            <a:xfrm rot="5400000" flipH="1">
              <a:off x="-278492" y="2224847"/>
              <a:ext cx="645198" cy="4359325"/>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5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0" name="Google Shape;1440;p32">
              <a:extLst>
                <a:ext uri="{FF2B5EF4-FFF2-40B4-BE49-F238E27FC236}">
                  <a16:creationId xmlns:a16="http://schemas.microsoft.com/office/drawing/2014/main" id="{526E9062-EBFA-4A00-BAC0-C9308D207419}"/>
                </a:ext>
              </a:extLst>
            </p:cNvPr>
            <p:cNvGrpSpPr/>
            <p:nvPr/>
          </p:nvGrpSpPr>
          <p:grpSpPr>
            <a:xfrm>
              <a:off x="1925763" y="3795650"/>
              <a:ext cx="815258" cy="802058"/>
              <a:chOff x="1925763" y="3795650"/>
              <a:chExt cx="815258" cy="802058"/>
            </a:xfrm>
          </p:grpSpPr>
          <p:sp>
            <p:nvSpPr>
              <p:cNvPr id="82" name="Google Shape;1441;p32">
                <a:extLst>
                  <a:ext uri="{FF2B5EF4-FFF2-40B4-BE49-F238E27FC236}">
                    <a16:creationId xmlns:a16="http://schemas.microsoft.com/office/drawing/2014/main" id="{7B0A70A5-A4C0-4599-A736-74DC076D1A5C}"/>
                  </a:ext>
                </a:extLst>
              </p:cNvPr>
              <p:cNvSpPr/>
              <p:nvPr/>
            </p:nvSpPr>
            <p:spPr>
              <a:xfrm>
                <a:off x="1925763" y="3795650"/>
                <a:ext cx="815258" cy="802058"/>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83" name="Google Shape;1442;p32">
                <a:extLst>
                  <a:ext uri="{FF2B5EF4-FFF2-40B4-BE49-F238E27FC236}">
                    <a16:creationId xmlns:a16="http://schemas.microsoft.com/office/drawing/2014/main" id="{E78C0D3F-02EA-49C4-920E-2F5134D190B5}"/>
                  </a:ext>
                </a:extLst>
              </p:cNvPr>
              <p:cNvGrpSpPr/>
              <p:nvPr/>
            </p:nvGrpSpPr>
            <p:grpSpPr>
              <a:xfrm>
                <a:off x="1999028" y="3867689"/>
                <a:ext cx="567429" cy="679043"/>
                <a:chOff x="2161818" y="3789402"/>
                <a:chExt cx="567429" cy="679043"/>
              </a:xfrm>
            </p:grpSpPr>
            <p:sp>
              <p:nvSpPr>
                <p:cNvPr id="84" name="Google Shape;1443;p32">
                  <a:extLst>
                    <a:ext uri="{FF2B5EF4-FFF2-40B4-BE49-F238E27FC236}">
                      <a16:creationId xmlns:a16="http://schemas.microsoft.com/office/drawing/2014/main" id="{3EEB6866-9572-4F1B-8D26-EF11A2C6E85D}"/>
                    </a:ext>
                  </a:extLst>
                </p:cNvPr>
                <p:cNvSpPr/>
                <p:nvPr/>
              </p:nvSpPr>
              <p:spPr>
                <a:xfrm>
                  <a:off x="2266466" y="3907046"/>
                  <a:ext cx="397342" cy="405104"/>
                </a:xfrm>
                <a:custGeom>
                  <a:avLst/>
                  <a:gdLst/>
                  <a:ahLst/>
                  <a:cxnLst/>
                  <a:rect l="l" t="t" r="r" b="b"/>
                  <a:pathLst>
                    <a:path w="21859" h="22231" extrusionOk="0">
                      <a:moveTo>
                        <a:pt x="11972" y="0"/>
                      </a:moveTo>
                      <a:cubicBezTo>
                        <a:pt x="8260" y="0"/>
                        <a:pt x="4352" y="2201"/>
                        <a:pt x="2339" y="5048"/>
                      </a:cubicBezTo>
                      <a:cubicBezTo>
                        <a:pt x="1" y="8685"/>
                        <a:pt x="2079" y="13361"/>
                        <a:pt x="4417" y="16515"/>
                      </a:cubicBezTo>
                      <a:cubicBezTo>
                        <a:pt x="5976" y="18853"/>
                        <a:pt x="8054" y="20152"/>
                        <a:pt x="9612" y="22230"/>
                      </a:cubicBezTo>
                      <a:lnTo>
                        <a:pt x="17406" y="20412"/>
                      </a:lnTo>
                      <a:cubicBezTo>
                        <a:pt x="19261" y="17295"/>
                        <a:pt x="21599" y="13880"/>
                        <a:pt x="21599" y="10244"/>
                      </a:cubicBezTo>
                      <a:cubicBezTo>
                        <a:pt x="21859" y="6347"/>
                        <a:pt x="18482" y="1894"/>
                        <a:pt x="15105" y="595"/>
                      </a:cubicBezTo>
                      <a:cubicBezTo>
                        <a:pt x="14111" y="186"/>
                        <a:pt x="13050" y="0"/>
                        <a:pt x="11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5" name="Google Shape;1444;p32">
                  <a:extLst>
                    <a:ext uri="{FF2B5EF4-FFF2-40B4-BE49-F238E27FC236}">
                      <a16:creationId xmlns:a16="http://schemas.microsoft.com/office/drawing/2014/main" id="{B800F9DE-B8EF-4B35-92D4-E3C14594EA29}"/>
                    </a:ext>
                  </a:extLst>
                </p:cNvPr>
                <p:cNvSpPr/>
                <p:nvPr/>
              </p:nvSpPr>
              <p:spPr>
                <a:xfrm>
                  <a:off x="2275246" y="3898773"/>
                  <a:ext cx="421627" cy="423637"/>
                </a:xfrm>
                <a:custGeom>
                  <a:avLst/>
                  <a:gdLst/>
                  <a:ahLst/>
                  <a:cxnLst/>
                  <a:rect l="l" t="t" r="r" b="b"/>
                  <a:pathLst>
                    <a:path w="23195" h="23248" extrusionOk="0">
                      <a:moveTo>
                        <a:pt x="11185" y="0"/>
                      </a:moveTo>
                      <a:cubicBezTo>
                        <a:pt x="10529" y="0"/>
                        <a:pt x="9866" y="64"/>
                        <a:pt x="9204" y="195"/>
                      </a:cubicBezTo>
                      <a:cubicBezTo>
                        <a:pt x="4713" y="1012"/>
                        <a:pt x="334" y="4612"/>
                        <a:pt x="297" y="9399"/>
                      </a:cubicBezTo>
                      <a:cubicBezTo>
                        <a:pt x="260" y="15299"/>
                        <a:pt x="5493" y="18936"/>
                        <a:pt x="8795" y="23055"/>
                      </a:cubicBezTo>
                      <a:cubicBezTo>
                        <a:pt x="8895" y="23191"/>
                        <a:pt x="9014" y="23247"/>
                        <a:pt x="9132" y="23247"/>
                      </a:cubicBezTo>
                      <a:cubicBezTo>
                        <a:pt x="9497" y="23247"/>
                        <a:pt x="9846" y="22706"/>
                        <a:pt x="9538" y="22313"/>
                      </a:cubicBezTo>
                      <a:cubicBezTo>
                        <a:pt x="6754" y="18825"/>
                        <a:pt x="3377" y="16338"/>
                        <a:pt x="1856" y="11959"/>
                      </a:cubicBezTo>
                      <a:cubicBezTo>
                        <a:pt x="0" y="6615"/>
                        <a:pt x="4157" y="2756"/>
                        <a:pt x="8870" y="1346"/>
                      </a:cubicBezTo>
                      <a:cubicBezTo>
                        <a:pt x="9702" y="1098"/>
                        <a:pt x="10514" y="982"/>
                        <a:pt x="11300" y="982"/>
                      </a:cubicBezTo>
                      <a:cubicBezTo>
                        <a:pt x="14861" y="982"/>
                        <a:pt x="17875" y="3363"/>
                        <a:pt x="19669" y="6615"/>
                      </a:cubicBezTo>
                      <a:cubicBezTo>
                        <a:pt x="22304" y="11477"/>
                        <a:pt x="18927" y="16487"/>
                        <a:pt x="16514" y="20606"/>
                      </a:cubicBezTo>
                      <a:cubicBezTo>
                        <a:pt x="16259" y="21014"/>
                        <a:pt x="16617" y="21404"/>
                        <a:pt x="16987" y="21404"/>
                      </a:cubicBezTo>
                      <a:cubicBezTo>
                        <a:pt x="17155" y="21404"/>
                        <a:pt x="17326" y="21323"/>
                        <a:pt x="17442" y="21126"/>
                      </a:cubicBezTo>
                      <a:cubicBezTo>
                        <a:pt x="20225" y="16375"/>
                        <a:pt x="23194" y="11588"/>
                        <a:pt x="20597" y="6096"/>
                      </a:cubicBezTo>
                      <a:cubicBezTo>
                        <a:pt x="18876" y="2337"/>
                        <a:pt x="15161" y="0"/>
                        <a:pt x="11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6" name="Google Shape;1445;p32">
                  <a:extLst>
                    <a:ext uri="{FF2B5EF4-FFF2-40B4-BE49-F238E27FC236}">
                      <a16:creationId xmlns:a16="http://schemas.microsoft.com/office/drawing/2014/main" id="{3797D603-1398-4383-A977-1BF04A01ADB9}"/>
                    </a:ext>
                  </a:extLst>
                </p:cNvPr>
                <p:cNvSpPr/>
                <p:nvPr/>
              </p:nvSpPr>
              <p:spPr>
                <a:xfrm>
                  <a:off x="2398689" y="4055997"/>
                  <a:ext cx="164761" cy="241922"/>
                </a:xfrm>
                <a:custGeom>
                  <a:avLst/>
                  <a:gdLst/>
                  <a:ahLst/>
                  <a:cxnLst/>
                  <a:rect l="l" t="t" r="r" b="b"/>
                  <a:pathLst>
                    <a:path w="9064" h="13276" extrusionOk="0">
                      <a:moveTo>
                        <a:pt x="7349" y="1"/>
                      </a:moveTo>
                      <a:cubicBezTo>
                        <a:pt x="7290" y="1"/>
                        <a:pt x="7228" y="10"/>
                        <a:pt x="7163" y="29"/>
                      </a:cubicBezTo>
                      <a:cubicBezTo>
                        <a:pt x="6251" y="389"/>
                        <a:pt x="6030" y="1040"/>
                        <a:pt x="5862" y="1753"/>
                      </a:cubicBezTo>
                      <a:lnTo>
                        <a:pt x="5862" y="1753"/>
                      </a:lnTo>
                      <a:cubicBezTo>
                        <a:pt x="5682" y="1085"/>
                        <a:pt x="5395" y="495"/>
                        <a:pt x="4788" y="400"/>
                      </a:cubicBezTo>
                      <a:cubicBezTo>
                        <a:pt x="4726" y="391"/>
                        <a:pt x="4666" y="387"/>
                        <a:pt x="4609" y="387"/>
                      </a:cubicBezTo>
                      <a:cubicBezTo>
                        <a:pt x="3382" y="387"/>
                        <a:pt x="3246" y="2290"/>
                        <a:pt x="3209" y="3647"/>
                      </a:cubicBezTo>
                      <a:lnTo>
                        <a:pt x="3209" y="3647"/>
                      </a:lnTo>
                      <a:cubicBezTo>
                        <a:pt x="2600" y="2725"/>
                        <a:pt x="1697" y="1334"/>
                        <a:pt x="1011" y="1334"/>
                      </a:cubicBezTo>
                      <a:cubicBezTo>
                        <a:pt x="722" y="1334"/>
                        <a:pt x="471" y="1582"/>
                        <a:pt x="297" y="2218"/>
                      </a:cubicBezTo>
                      <a:cubicBezTo>
                        <a:pt x="0" y="3294"/>
                        <a:pt x="743" y="5447"/>
                        <a:pt x="928" y="6560"/>
                      </a:cubicBezTo>
                      <a:cubicBezTo>
                        <a:pt x="1230" y="8573"/>
                        <a:pt x="2473" y="10617"/>
                        <a:pt x="3422" y="12472"/>
                      </a:cubicBezTo>
                      <a:lnTo>
                        <a:pt x="3422" y="12472"/>
                      </a:lnTo>
                      <a:cubicBezTo>
                        <a:pt x="3403" y="12611"/>
                        <a:pt x="3441" y="12764"/>
                        <a:pt x="3563" y="12906"/>
                      </a:cubicBezTo>
                      <a:lnTo>
                        <a:pt x="3563" y="12906"/>
                      </a:lnTo>
                      <a:lnTo>
                        <a:pt x="3526" y="12869"/>
                      </a:lnTo>
                      <a:lnTo>
                        <a:pt x="3563" y="12906"/>
                      </a:lnTo>
                      <a:lnTo>
                        <a:pt x="3563" y="12906"/>
                      </a:lnTo>
                      <a:lnTo>
                        <a:pt x="3786" y="13128"/>
                      </a:lnTo>
                      <a:cubicBezTo>
                        <a:pt x="3898" y="13231"/>
                        <a:pt x="4026" y="13275"/>
                        <a:pt x="4151" y="13275"/>
                      </a:cubicBezTo>
                      <a:cubicBezTo>
                        <a:pt x="4522" y="13275"/>
                        <a:pt x="4861" y="12886"/>
                        <a:pt x="4639" y="12498"/>
                      </a:cubicBezTo>
                      <a:cubicBezTo>
                        <a:pt x="3192" y="9603"/>
                        <a:pt x="1596" y="6708"/>
                        <a:pt x="1596" y="3368"/>
                      </a:cubicBezTo>
                      <a:cubicBezTo>
                        <a:pt x="1596" y="3187"/>
                        <a:pt x="1325" y="2734"/>
                        <a:pt x="1406" y="2734"/>
                      </a:cubicBezTo>
                      <a:cubicBezTo>
                        <a:pt x="1424" y="2734"/>
                        <a:pt x="1460" y="2757"/>
                        <a:pt x="1522" y="2812"/>
                      </a:cubicBezTo>
                      <a:cubicBezTo>
                        <a:pt x="1856" y="3257"/>
                        <a:pt x="2153" y="3740"/>
                        <a:pt x="2338" y="4259"/>
                      </a:cubicBezTo>
                      <a:cubicBezTo>
                        <a:pt x="2524" y="4816"/>
                        <a:pt x="2969" y="5261"/>
                        <a:pt x="3526" y="5447"/>
                      </a:cubicBezTo>
                      <a:cubicBezTo>
                        <a:pt x="3577" y="5459"/>
                        <a:pt x="3628" y="5466"/>
                        <a:pt x="3678" y="5466"/>
                      </a:cubicBezTo>
                      <a:cubicBezTo>
                        <a:pt x="3918" y="5466"/>
                        <a:pt x="4132" y="5321"/>
                        <a:pt x="4194" y="5076"/>
                      </a:cubicBezTo>
                      <a:cubicBezTo>
                        <a:pt x="4231" y="4704"/>
                        <a:pt x="4268" y="4370"/>
                        <a:pt x="4305" y="3999"/>
                      </a:cubicBezTo>
                      <a:cubicBezTo>
                        <a:pt x="4305" y="3789"/>
                        <a:pt x="4604" y="1789"/>
                        <a:pt x="4730" y="1789"/>
                      </a:cubicBezTo>
                      <a:cubicBezTo>
                        <a:pt x="4738" y="1789"/>
                        <a:pt x="4744" y="1796"/>
                        <a:pt x="4751" y="1810"/>
                      </a:cubicBezTo>
                      <a:cubicBezTo>
                        <a:pt x="5010" y="2441"/>
                        <a:pt x="5047" y="3146"/>
                        <a:pt x="5270" y="3777"/>
                      </a:cubicBezTo>
                      <a:cubicBezTo>
                        <a:pt x="5352" y="4023"/>
                        <a:pt x="5571" y="4156"/>
                        <a:pt x="5788" y="4156"/>
                      </a:cubicBezTo>
                      <a:cubicBezTo>
                        <a:pt x="5963" y="4156"/>
                        <a:pt x="6136" y="4070"/>
                        <a:pt x="6235" y="3888"/>
                      </a:cubicBezTo>
                      <a:cubicBezTo>
                        <a:pt x="6532" y="3331"/>
                        <a:pt x="6717" y="2738"/>
                        <a:pt x="6792" y="2107"/>
                      </a:cubicBezTo>
                      <a:cubicBezTo>
                        <a:pt x="6852" y="1822"/>
                        <a:pt x="6900" y="1712"/>
                        <a:pt x="6939" y="1712"/>
                      </a:cubicBezTo>
                      <a:cubicBezTo>
                        <a:pt x="7067" y="1712"/>
                        <a:pt x="7089" y="2912"/>
                        <a:pt x="7089" y="2997"/>
                      </a:cubicBezTo>
                      <a:cubicBezTo>
                        <a:pt x="7089" y="3665"/>
                        <a:pt x="7126" y="4333"/>
                        <a:pt x="7274" y="5001"/>
                      </a:cubicBezTo>
                      <a:cubicBezTo>
                        <a:pt x="7423" y="7042"/>
                        <a:pt x="6829" y="9900"/>
                        <a:pt x="7905" y="11755"/>
                      </a:cubicBezTo>
                      <a:cubicBezTo>
                        <a:pt x="8008" y="11939"/>
                        <a:pt x="8169" y="12016"/>
                        <a:pt x="8331" y="12016"/>
                      </a:cubicBezTo>
                      <a:cubicBezTo>
                        <a:pt x="8693" y="12016"/>
                        <a:pt x="9063" y="11634"/>
                        <a:pt x="8833" y="11199"/>
                      </a:cubicBezTo>
                      <a:cubicBezTo>
                        <a:pt x="7905" y="9677"/>
                        <a:pt x="8387" y="6745"/>
                        <a:pt x="8276" y="5038"/>
                      </a:cubicBezTo>
                      <a:cubicBezTo>
                        <a:pt x="8202" y="3443"/>
                        <a:pt x="8425" y="1736"/>
                        <a:pt x="7757" y="251"/>
                      </a:cubicBezTo>
                      <a:cubicBezTo>
                        <a:pt x="7673" y="84"/>
                        <a:pt x="7527" y="1"/>
                        <a:pt x="73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7" name="Google Shape;1446;p32">
                  <a:extLst>
                    <a:ext uri="{FF2B5EF4-FFF2-40B4-BE49-F238E27FC236}">
                      <a16:creationId xmlns:a16="http://schemas.microsoft.com/office/drawing/2014/main" id="{5215E6CF-DCAB-41F0-85FF-FE53D382211D}"/>
                    </a:ext>
                  </a:extLst>
                </p:cNvPr>
                <p:cNvSpPr/>
                <p:nvPr/>
              </p:nvSpPr>
              <p:spPr>
                <a:xfrm>
                  <a:off x="2420502" y="4260708"/>
                  <a:ext cx="206878" cy="99513"/>
                </a:xfrm>
                <a:custGeom>
                  <a:avLst/>
                  <a:gdLst/>
                  <a:ahLst/>
                  <a:cxnLst/>
                  <a:rect l="l" t="t" r="r" b="b"/>
                  <a:pathLst>
                    <a:path w="11381" h="5461" extrusionOk="0">
                      <a:moveTo>
                        <a:pt x="8895" y="1078"/>
                      </a:moveTo>
                      <a:lnTo>
                        <a:pt x="8895" y="1078"/>
                      </a:lnTo>
                      <a:cubicBezTo>
                        <a:pt x="9414" y="2117"/>
                        <a:pt x="9228" y="2711"/>
                        <a:pt x="8375" y="2822"/>
                      </a:cubicBezTo>
                      <a:cubicBezTo>
                        <a:pt x="8115" y="2896"/>
                        <a:pt x="7855" y="2971"/>
                        <a:pt x="7633" y="3045"/>
                      </a:cubicBezTo>
                      <a:cubicBezTo>
                        <a:pt x="6891" y="3193"/>
                        <a:pt x="6148" y="3416"/>
                        <a:pt x="5406" y="3639"/>
                      </a:cubicBezTo>
                      <a:cubicBezTo>
                        <a:pt x="5146" y="3713"/>
                        <a:pt x="4924" y="3824"/>
                        <a:pt x="4664" y="3936"/>
                      </a:cubicBezTo>
                      <a:cubicBezTo>
                        <a:pt x="4233" y="4184"/>
                        <a:pt x="3742" y="4307"/>
                        <a:pt x="3252" y="4307"/>
                      </a:cubicBezTo>
                      <a:cubicBezTo>
                        <a:pt x="2645" y="4307"/>
                        <a:pt x="2039" y="4119"/>
                        <a:pt x="1547" y="3750"/>
                      </a:cubicBezTo>
                      <a:cubicBezTo>
                        <a:pt x="1655" y="3634"/>
                        <a:pt x="1700" y="3506"/>
                        <a:pt x="1699" y="3383"/>
                      </a:cubicBezTo>
                      <a:lnTo>
                        <a:pt x="1699" y="3383"/>
                      </a:lnTo>
                      <a:cubicBezTo>
                        <a:pt x="2115" y="3208"/>
                        <a:pt x="2500" y="2947"/>
                        <a:pt x="2920" y="2674"/>
                      </a:cubicBezTo>
                      <a:cubicBezTo>
                        <a:pt x="4256" y="1857"/>
                        <a:pt x="5814" y="1894"/>
                        <a:pt x="7299" y="1486"/>
                      </a:cubicBezTo>
                      <a:cubicBezTo>
                        <a:pt x="7818" y="1301"/>
                        <a:pt x="8338" y="1152"/>
                        <a:pt x="8895" y="1078"/>
                      </a:cubicBezTo>
                      <a:close/>
                      <a:moveTo>
                        <a:pt x="8798" y="0"/>
                      </a:moveTo>
                      <a:cubicBezTo>
                        <a:pt x="7639" y="0"/>
                        <a:pt x="6413" y="638"/>
                        <a:pt x="5258" y="818"/>
                      </a:cubicBezTo>
                      <a:cubicBezTo>
                        <a:pt x="4627" y="892"/>
                        <a:pt x="4033" y="1041"/>
                        <a:pt x="3439" y="1301"/>
                      </a:cubicBezTo>
                      <a:cubicBezTo>
                        <a:pt x="2586" y="1672"/>
                        <a:pt x="1584" y="2562"/>
                        <a:pt x="656" y="2600"/>
                      </a:cubicBezTo>
                      <a:cubicBezTo>
                        <a:pt x="80" y="2600"/>
                        <a:pt x="1" y="3400"/>
                        <a:pt x="418" y="3596"/>
                      </a:cubicBezTo>
                      <a:lnTo>
                        <a:pt x="418" y="3596"/>
                      </a:lnTo>
                      <a:cubicBezTo>
                        <a:pt x="50" y="4742"/>
                        <a:pt x="1772" y="5461"/>
                        <a:pt x="2925" y="5461"/>
                      </a:cubicBezTo>
                      <a:cubicBezTo>
                        <a:pt x="2974" y="5461"/>
                        <a:pt x="3022" y="5460"/>
                        <a:pt x="3068" y="5457"/>
                      </a:cubicBezTo>
                      <a:cubicBezTo>
                        <a:pt x="4627" y="5346"/>
                        <a:pt x="6074" y="4529"/>
                        <a:pt x="7559" y="4121"/>
                      </a:cubicBezTo>
                      <a:cubicBezTo>
                        <a:pt x="8523" y="3898"/>
                        <a:pt x="9414" y="3713"/>
                        <a:pt x="10156" y="3008"/>
                      </a:cubicBezTo>
                      <a:cubicBezTo>
                        <a:pt x="11381" y="1857"/>
                        <a:pt x="10305" y="76"/>
                        <a:pt x="8895" y="2"/>
                      </a:cubicBezTo>
                      <a:cubicBezTo>
                        <a:pt x="8863" y="1"/>
                        <a:pt x="8830" y="0"/>
                        <a:pt x="8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8" name="Google Shape;1447;p32">
                  <a:extLst>
                    <a:ext uri="{FF2B5EF4-FFF2-40B4-BE49-F238E27FC236}">
                      <a16:creationId xmlns:a16="http://schemas.microsoft.com/office/drawing/2014/main" id="{0E6FD91C-DD88-442B-8677-EE32BAAC1694}"/>
                    </a:ext>
                  </a:extLst>
                </p:cNvPr>
                <p:cNvSpPr/>
                <p:nvPr/>
              </p:nvSpPr>
              <p:spPr>
                <a:xfrm>
                  <a:off x="2441188" y="4302565"/>
                  <a:ext cx="186883" cy="100042"/>
                </a:xfrm>
                <a:custGeom>
                  <a:avLst/>
                  <a:gdLst/>
                  <a:ahLst/>
                  <a:cxnLst/>
                  <a:rect l="l" t="t" r="r" b="b"/>
                  <a:pathLst>
                    <a:path w="10281" h="5490" extrusionOk="0">
                      <a:moveTo>
                        <a:pt x="9223" y="0"/>
                      </a:moveTo>
                      <a:cubicBezTo>
                        <a:pt x="8915" y="0"/>
                        <a:pt x="8565" y="269"/>
                        <a:pt x="8610" y="674"/>
                      </a:cubicBezTo>
                      <a:cubicBezTo>
                        <a:pt x="8657" y="1002"/>
                        <a:pt x="8748" y="1316"/>
                        <a:pt x="8894" y="1605"/>
                      </a:cubicBezTo>
                      <a:lnTo>
                        <a:pt x="8894" y="1605"/>
                      </a:lnTo>
                      <a:cubicBezTo>
                        <a:pt x="7558" y="2238"/>
                        <a:pt x="6287" y="2998"/>
                        <a:pt x="4899" y="3494"/>
                      </a:cubicBezTo>
                      <a:cubicBezTo>
                        <a:pt x="4231" y="3717"/>
                        <a:pt x="3526" y="3939"/>
                        <a:pt x="2858" y="4162"/>
                      </a:cubicBezTo>
                      <a:cubicBezTo>
                        <a:pt x="2548" y="4265"/>
                        <a:pt x="2273" y="4320"/>
                        <a:pt x="2037" y="4320"/>
                      </a:cubicBezTo>
                      <a:cubicBezTo>
                        <a:pt x="1425" y="4320"/>
                        <a:pt x="1077" y="3953"/>
                        <a:pt x="1077" y="3123"/>
                      </a:cubicBezTo>
                      <a:cubicBezTo>
                        <a:pt x="1040" y="2807"/>
                        <a:pt x="789" y="2650"/>
                        <a:pt x="539" y="2650"/>
                      </a:cubicBezTo>
                      <a:cubicBezTo>
                        <a:pt x="288" y="2650"/>
                        <a:pt x="38" y="2807"/>
                        <a:pt x="0" y="3123"/>
                      </a:cubicBezTo>
                      <a:cubicBezTo>
                        <a:pt x="0" y="4364"/>
                        <a:pt x="403" y="5489"/>
                        <a:pt x="1611" y="5489"/>
                      </a:cubicBezTo>
                      <a:cubicBezTo>
                        <a:pt x="1776" y="5489"/>
                        <a:pt x="1957" y="5468"/>
                        <a:pt x="2153" y="5424"/>
                      </a:cubicBezTo>
                      <a:cubicBezTo>
                        <a:pt x="4973" y="4830"/>
                        <a:pt x="7348" y="3457"/>
                        <a:pt x="9909" y="2306"/>
                      </a:cubicBezTo>
                      <a:cubicBezTo>
                        <a:pt x="10169" y="2158"/>
                        <a:pt x="10280" y="1824"/>
                        <a:pt x="10094" y="1564"/>
                      </a:cubicBezTo>
                      <a:cubicBezTo>
                        <a:pt x="9798" y="1230"/>
                        <a:pt x="9649" y="822"/>
                        <a:pt x="9649" y="377"/>
                      </a:cubicBezTo>
                      <a:cubicBezTo>
                        <a:pt x="9605" y="114"/>
                        <a:pt x="9423" y="0"/>
                        <a:pt x="9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9" name="Google Shape;1448;p32">
                  <a:extLst>
                    <a:ext uri="{FF2B5EF4-FFF2-40B4-BE49-F238E27FC236}">
                      <a16:creationId xmlns:a16="http://schemas.microsoft.com/office/drawing/2014/main" id="{FABA4727-F9FF-433F-96A3-4E7C6232CFF8}"/>
                    </a:ext>
                  </a:extLst>
                </p:cNvPr>
                <p:cNvSpPr/>
                <p:nvPr/>
              </p:nvSpPr>
              <p:spPr>
                <a:xfrm>
                  <a:off x="2455021" y="4330956"/>
                  <a:ext cx="180466" cy="105545"/>
                </a:xfrm>
                <a:custGeom>
                  <a:avLst/>
                  <a:gdLst/>
                  <a:ahLst/>
                  <a:cxnLst/>
                  <a:rect l="l" t="t" r="r" b="b"/>
                  <a:pathLst>
                    <a:path w="9928" h="5792" extrusionOk="0">
                      <a:moveTo>
                        <a:pt x="8452" y="1"/>
                      </a:moveTo>
                      <a:cubicBezTo>
                        <a:pt x="8137" y="1"/>
                        <a:pt x="7782" y="269"/>
                        <a:pt x="7849" y="674"/>
                      </a:cubicBezTo>
                      <a:cubicBezTo>
                        <a:pt x="7997" y="1342"/>
                        <a:pt x="8665" y="2196"/>
                        <a:pt x="7589" y="2678"/>
                      </a:cubicBezTo>
                      <a:cubicBezTo>
                        <a:pt x="6847" y="3012"/>
                        <a:pt x="6142" y="3309"/>
                        <a:pt x="5400" y="3606"/>
                      </a:cubicBezTo>
                      <a:cubicBezTo>
                        <a:pt x="5028" y="3765"/>
                        <a:pt x="3025" y="4740"/>
                        <a:pt x="1886" y="4740"/>
                      </a:cubicBezTo>
                      <a:cubicBezTo>
                        <a:pt x="1432" y="4740"/>
                        <a:pt x="1116" y="4586"/>
                        <a:pt x="1095" y="4163"/>
                      </a:cubicBezTo>
                      <a:cubicBezTo>
                        <a:pt x="1076" y="3829"/>
                        <a:pt x="798" y="3662"/>
                        <a:pt x="529" y="3662"/>
                      </a:cubicBezTo>
                      <a:cubicBezTo>
                        <a:pt x="260" y="3662"/>
                        <a:pt x="0" y="3829"/>
                        <a:pt x="19" y="4163"/>
                      </a:cubicBezTo>
                      <a:lnTo>
                        <a:pt x="19" y="4200"/>
                      </a:lnTo>
                      <a:cubicBezTo>
                        <a:pt x="73" y="5407"/>
                        <a:pt x="844" y="5792"/>
                        <a:pt x="1798" y="5792"/>
                      </a:cubicBezTo>
                      <a:cubicBezTo>
                        <a:pt x="2808" y="5792"/>
                        <a:pt x="4023" y="5360"/>
                        <a:pt x="4806" y="5016"/>
                      </a:cubicBezTo>
                      <a:cubicBezTo>
                        <a:pt x="6142" y="4422"/>
                        <a:pt x="7775" y="4014"/>
                        <a:pt x="8925" y="3086"/>
                      </a:cubicBezTo>
                      <a:cubicBezTo>
                        <a:pt x="9927" y="2307"/>
                        <a:pt x="9037" y="1268"/>
                        <a:pt x="8888" y="377"/>
                      </a:cubicBezTo>
                      <a:cubicBezTo>
                        <a:pt x="8844" y="114"/>
                        <a:pt x="8656" y="1"/>
                        <a:pt x="8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0" name="Google Shape;1449;p32">
                  <a:extLst>
                    <a:ext uri="{FF2B5EF4-FFF2-40B4-BE49-F238E27FC236}">
                      <a16:creationId xmlns:a16="http://schemas.microsoft.com/office/drawing/2014/main" id="{D113649B-D7FA-4A6B-872A-5F8D13D2F5D0}"/>
                    </a:ext>
                  </a:extLst>
                </p:cNvPr>
                <p:cNvSpPr/>
                <p:nvPr/>
              </p:nvSpPr>
              <p:spPr>
                <a:xfrm>
                  <a:off x="2497320" y="4398161"/>
                  <a:ext cx="117917" cy="70284"/>
                </a:xfrm>
                <a:custGeom>
                  <a:avLst/>
                  <a:gdLst/>
                  <a:ahLst/>
                  <a:cxnLst/>
                  <a:rect l="l" t="t" r="r" b="b"/>
                  <a:pathLst>
                    <a:path w="6487" h="3857" extrusionOk="0">
                      <a:moveTo>
                        <a:pt x="5546" y="1"/>
                      </a:moveTo>
                      <a:cubicBezTo>
                        <a:pt x="5242" y="1"/>
                        <a:pt x="4936" y="245"/>
                        <a:pt x="5002" y="623"/>
                      </a:cubicBezTo>
                      <a:cubicBezTo>
                        <a:pt x="5299" y="1328"/>
                        <a:pt x="5040" y="2107"/>
                        <a:pt x="4409" y="2516"/>
                      </a:cubicBezTo>
                      <a:cubicBezTo>
                        <a:pt x="4149" y="2738"/>
                        <a:pt x="3221" y="2701"/>
                        <a:pt x="2850" y="2775"/>
                      </a:cubicBezTo>
                      <a:cubicBezTo>
                        <a:pt x="2735" y="2795"/>
                        <a:pt x="2618" y="2804"/>
                        <a:pt x="2499" y="2804"/>
                      </a:cubicBezTo>
                      <a:cubicBezTo>
                        <a:pt x="2160" y="2804"/>
                        <a:pt x="1817" y="2728"/>
                        <a:pt x="1514" y="2590"/>
                      </a:cubicBezTo>
                      <a:cubicBezTo>
                        <a:pt x="1217" y="2516"/>
                        <a:pt x="1180" y="2145"/>
                        <a:pt x="1106" y="1662"/>
                      </a:cubicBezTo>
                      <a:cubicBezTo>
                        <a:pt x="1061" y="1391"/>
                        <a:pt x="862" y="1273"/>
                        <a:pt x="650" y="1273"/>
                      </a:cubicBezTo>
                      <a:cubicBezTo>
                        <a:pt x="340" y="1273"/>
                        <a:pt x="1" y="1525"/>
                        <a:pt x="67" y="1922"/>
                      </a:cubicBezTo>
                      <a:cubicBezTo>
                        <a:pt x="178" y="2590"/>
                        <a:pt x="289" y="3184"/>
                        <a:pt x="883" y="3481"/>
                      </a:cubicBezTo>
                      <a:cubicBezTo>
                        <a:pt x="1412" y="3731"/>
                        <a:pt x="1983" y="3856"/>
                        <a:pt x="2564" y="3856"/>
                      </a:cubicBezTo>
                      <a:cubicBezTo>
                        <a:pt x="2757" y="3856"/>
                        <a:pt x="2952" y="3842"/>
                        <a:pt x="3147" y="3815"/>
                      </a:cubicBezTo>
                      <a:cubicBezTo>
                        <a:pt x="4297" y="3629"/>
                        <a:pt x="4928" y="3629"/>
                        <a:pt x="5708" y="2775"/>
                      </a:cubicBezTo>
                      <a:cubicBezTo>
                        <a:pt x="6487" y="1885"/>
                        <a:pt x="6301" y="1291"/>
                        <a:pt x="6042" y="363"/>
                      </a:cubicBezTo>
                      <a:cubicBezTo>
                        <a:pt x="5952" y="110"/>
                        <a:pt x="5750" y="1"/>
                        <a:pt x="5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1" name="Google Shape;1450;p32">
                  <a:extLst>
                    <a:ext uri="{FF2B5EF4-FFF2-40B4-BE49-F238E27FC236}">
                      <a16:creationId xmlns:a16="http://schemas.microsoft.com/office/drawing/2014/main" id="{CD8CFAF2-91F5-49A3-89FE-D53C90EE9085}"/>
                    </a:ext>
                  </a:extLst>
                </p:cNvPr>
                <p:cNvSpPr/>
                <p:nvPr/>
              </p:nvSpPr>
              <p:spPr>
                <a:xfrm>
                  <a:off x="2517406" y="3970296"/>
                  <a:ext cx="109138" cy="81874"/>
                </a:xfrm>
                <a:custGeom>
                  <a:avLst/>
                  <a:gdLst/>
                  <a:ahLst/>
                  <a:cxnLst/>
                  <a:rect l="l" t="t" r="r" b="b"/>
                  <a:pathLst>
                    <a:path w="6004" h="4493" extrusionOk="0">
                      <a:moveTo>
                        <a:pt x="1907" y="0"/>
                      </a:moveTo>
                      <a:cubicBezTo>
                        <a:pt x="1358" y="0"/>
                        <a:pt x="809" y="233"/>
                        <a:pt x="261" y="798"/>
                      </a:cubicBezTo>
                      <a:lnTo>
                        <a:pt x="1" y="1058"/>
                      </a:lnTo>
                      <a:cubicBezTo>
                        <a:pt x="1" y="1466"/>
                        <a:pt x="186" y="1837"/>
                        <a:pt x="520" y="2097"/>
                      </a:cubicBezTo>
                      <a:cubicBezTo>
                        <a:pt x="1448" y="3247"/>
                        <a:pt x="2710" y="4064"/>
                        <a:pt x="4157" y="4435"/>
                      </a:cubicBezTo>
                      <a:cubicBezTo>
                        <a:pt x="4316" y="4474"/>
                        <a:pt x="4453" y="4493"/>
                        <a:pt x="4571" y="4493"/>
                      </a:cubicBezTo>
                      <a:cubicBezTo>
                        <a:pt x="6004" y="4493"/>
                        <a:pt x="4637" y="1778"/>
                        <a:pt x="4157" y="1058"/>
                      </a:cubicBezTo>
                      <a:cubicBezTo>
                        <a:pt x="3407" y="436"/>
                        <a:pt x="2657" y="0"/>
                        <a:pt x="19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2" name="Google Shape;1451;p32">
                  <a:extLst>
                    <a:ext uri="{FF2B5EF4-FFF2-40B4-BE49-F238E27FC236}">
                      <a16:creationId xmlns:a16="http://schemas.microsoft.com/office/drawing/2014/main" id="{BE2A6011-2490-451C-8808-9798DC851254}"/>
                    </a:ext>
                  </a:extLst>
                </p:cNvPr>
                <p:cNvSpPr/>
                <p:nvPr/>
              </p:nvSpPr>
              <p:spPr>
                <a:xfrm>
                  <a:off x="2507063" y="3960766"/>
                  <a:ext cx="116954" cy="100169"/>
                </a:xfrm>
                <a:custGeom>
                  <a:avLst/>
                  <a:gdLst/>
                  <a:ahLst/>
                  <a:cxnLst/>
                  <a:rect l="l" t="t" r="r" b="b"/>
                  <a:pathLst>
                    <a:path w="6434" h="5497" extrusionOk="0">
                      <a:moveTo>
                        <a:pt x="2539" y="1086"/>
                      </a:moveTo>
                      <a:cubicBezTo>
                        <a:pt x="2685" y="1086"/>
                        <a:pt x="2834" y="1102"/>
                        <a:pt x="2982" y="1135"/>
                      </a:cubicBezTo>
                      <a:cubicBezTo>
                        <a:pt x="3539" y="1284"/>
                        <a:pt x="4058" y="1618"/>
                        <a:pt x="4429" y="2063"/>
                      </a:cubicBezTo>
                      <a:cubicBezTo>
                        <a:pt x="4763" y="2620"/>
                        <a:pt x="5023" y="3251"/>
                        <a:pt x="5209" y="3881"/>
                      </a:cubicBezTo>
                      <a:cubicBezTo>
                        <a:pt x="5246" y="4067"/>
                        <a:pt x="5246" y="4253"/>
                        <a:pt x="5246" y="4438"/>
                      </a:cubicBezTo>
                      <a:cubicBezTo>
                        <a:pt x="5198" y="4479"/>
                        <a:pt x="5128" y="4496"/>
                        <a:pt x="5043" y="4496"/>
                      </a:cubicBezTo>
                      <a:cubicBezTo>
                        <a:pt x="4668" y="4496"/>
                        <a:pt x="4011" y="4158"/>
                        <a:pt x="3799" y="4067"/>
                      </a:cubicBezTo>
                      <a:cubicBezTo>
                        <a:pt x="3205" y="3770"/>
                        <a:pt x="2611" y="3399"/>
                        <a:pt x="2129" y="2954"/>
                      </a:cubicBezTo>
                      <a:cubicBezTo>
                        <a:pt x="1794" y="2652"/>
                        <a:pt x="1248" y="2170"/>
                        <a:pt x="1117" y="1697"/>
                      </a:cubicBezTo>
                      <a:lnTo>
                        <a:pt x="1117" y="1697"/>
                      </a:lnTo>
                      <a:cubicBezTo>
                        <a:pt x="1133" y="1684"/>
                        <a:pt x="1148" y="1670"/>
                        <a:pt x="1164" y="1655"/>
                      </a:cubicBezTo>
                      <a:lnTo>
                        <a:pt x="1201" y="1692"/>
                      </a:lnTo>
                      <a:cubicBezTo>
                        <a:pt x="1547" y="1288"/>
                        <a:pt x="2028" y="1086"/>
                        <a:pt x="2539" y="1086"/>
                      </a:cubicBezTo>
                      <a:close/>
                      <a:moveTo>
                        <a:pt x="2458" y="1"/>
                      </a:moveTo>
                      <a:cubicBezTo>
                        <a:pt x="1684" y="1"/>
                        <a:pt x="940" y="330"/>
                        <a:pt x="421" y="913"/>
                      </a:cubicBezTo>
                      <a:cubicBezTo>
                        <a:pt x="357" y="968"/>
                        <a:pt x="313" y="1028"/>
                        <a:pt x="285" y="1090"/>
                      </a:cubicBezTo>
                      <a:lnTo>
                        <a:pt x="285" y="1090"/>
                      </a:lnTo>
                      <a:cubicBezTo>
                        <a:pt x="121" y="1161"/>
                        <a:pt x="0" y="1312"/>
                        <a:pt x="13" y="1544"/>
                      </a:cubicBezTo>
                      <a:cubicBezTo>
                        <a:pt x="162" y="3176"/>
                        <a:pt x="2166" y="4475"/>
                        <a:pt x="3502" y="5106"/>
                      </a:cubicBezTo>
                      <a:cubicBezTo>
                        <a:pt x="3975" y="5309"/>
                        <a:pt x="4564" y="5497"/>
                        <a:pt x="5079" y="5497"/>
                      </a:cubicBezTo>
                      <a:cubicBezTo>
                        <a:pt x="5695" y="5497"/>
                        <a:pt x="6204" y="5229"/>
                        <a:pt x="6285" y="4401"/>
                      </a:cubicBezTo>
                      <a:cubicBezTo>
                        <a:pt x="6433" y="3362"/>
                        <a:pt x="5691" y="2100"/>
                        <a:pt x="5172" y="1284"/>
                      </a:cubicBezTo>
                      <a:cubicBezTo>
                        <a:pt x="4726" y="616"/>
                        <a:pt x="3539" y="133"/>
                        <a:pt x="2797" y="22"/>
                      </a:cubicBezTo>
                      <a:cubicBezTo>
                        <a:pt x="2683" y="8"/>
                        <a:pt x="2570" y="1"/>
                        <a:pt x="2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3" name="Google Shape;1452;p32">
                  <a:extLst>
                    <a:ext uri="{FF2B5EF4-FFF2-40B4-BE49-F238E27FC236}">
                      <a16:creationId xmlns:a16="http://schemas.microsoft.com/office/drawing/2014/main" id="{54A100F7-F458-4C45-B483-1AA36056BF95}"/>
                    </a:ext>
                  </a:extLst>
                </p:cNvPr>
                <p:cNvSpPr/>
                <p:nvPr/>
              </p:nvSpPr>
              <p:spPr>
                <a:xfrm>
                  <a:off x="2583518" y="4098437"/>
                  <a:ext cx="37791" cy="36700"/>
                </a:xfrm>
                <a:custGeom>
                  <a:avLst/>
                  <a:gdLst/>
                  <a:ahLst/>
                  <a:cxnLst/>
                  <a:rect l="l" t="t" r="r" b="b"/>
                  <a:pathLst>
                    <a:path w="2079" h="2014" extrusionOk="0">
                      <a:moveTo>
                        <a:pt x="780" y="0"/>
                      </a:moveTo>
                      <a:lnTo>
                        <a:pt x="520" y="260"/>
                      </a:lnTo>
                      <a:cubicBezTo>
                        <a:pt x="260" y="780"/>
                        <a:pt x="1" y="1299"/>
                        <a:pt x="520" y="1819"/>
                      </a:cubicBezTo>
                      <a:cubicBezTo>
                        <a:pt x="780" y="1949"/>
                        <a:pt x="975" y="2014"/>
                        <a:pt x="1137" y="2014"/>
                      </a:cubicBezTo>
                      <a:cubicBezTo>
                        <a:pt x="1300" y="2014"/>
                        <a:pt x="1429" y="1949"/>
                        <a:pt x="1559" y="1819"/>
                      </a:cubicBezTo>
                      <a:cubicBezTo>
                        <a:pt x="2079" y="1559"/>
                        <a:pt x="2079" y="1299"/>
                        <a:pt x="2079" y="780"/>
                      </a:cubicBezTo>
                      <a:cubicBezTo>
                        <a:pt x="2079" y="0"/>
                        <a:pt x="1559"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4" name="Google Shape;1453;p32">
                  <a:extLst>
                    <a:ext uri="{FF2B5EF4-FFF2-40B4-BE49-F238E27FC236}">
                      <a16:creationId xmlns:a16="http://schemas.microsoft.com/office/drawing/2014/main" id="{C6E95151-7D90-4733-B85E-7E1D861A2DCC}"/>
                    </a:ext>
                  </a:extLst>
                </p:cNvPr>
                <p:cNvSpPr/>
                <p:nvPr/>
              </p:nvSpPr>
              <p:spPr>
                <a:xfrm>
                  <a:off x="2574756" y="4088961"/>
                  <a:ext cx="58695" cy="55888"/>
                </a:xfrm>
                <a:custGeom>
                  <a:avLst/>
                  <a:gdLst/>
                  <a:ahLst/>
                  <a:cxnLst/>
                  <a:rect l="l" t="t" r="r" b="b"/>
                  <a:pathLst>
                    <a:path w="3229" h="3067" extrusionOk="0">
                      <a:moveTo>
                        <a:pt x="1484" y="1042"/>
                      </a:moveTo>
                      <a:cubicBezTo>
                        <a:pt x="1670" y="1046"/>
                        <a:pt x="1856" y="1061"/>
                        <a:pt x="2041" y="1114"/>
                      </a:cubicBezTo>
                      <a:cubicBezTo>
                        <a:pt x="2004" y="1114"/>
                        <a:pt x="2041" y="1263"/>
                        <a:pt x="2041" y="1300"/>
                      </a:cubicBezTo>
                      <a:cubicBezTo>
                        <a:pt x="2041" y="1448"/>
                        <a:pt x="2041" y="1597"/>
                        <a:pt x="2041" y="1708"/>
                      </a:cubicBezTo>
                      <a:cubicBezTo>
                        <a:pt x="2041" y="1782"/>
                        <a:pt x="1856" y="1856"/>
                        <a:pt x="1782" y="1893"/>
                      </a:cubicBezTo>
                      <a:cubicBezTo>
                        <a:pt x="1677" y="1946"/>
                        <a:pt x="1683" y="1998"/>
                        <a:pt x="1630" y="1998"/>
                      </a:cubicBezTo>
                      <a:cubicBezTo>
                        <a:pt x="1608" y="1998"/>
                        <a:pt x="1576" y="1989"/>
                        <a:pt x="1522" y="1968"/>
                      </a:cubicBezTo>
                      <a:cubicBezTo>
                        <a:pt x="1040" y="1857"/>
                        <a:pt x="1335" y="1339"/>
                        <a:pt x="1484" y="1042"/>
                      </a:cubicBezTo>
                      <a:close/>
                      <a:moveTo>
                        <a:pt x="1262" y="1"/>
                      </a:moveTo>
                      <a:cubicBezTo>
                        <a:pt x="1072" y="23"/>
                        <a:pt x="940" y="123"/>
                        <a:pt x="864" y="253"/>
                      </a:cubicBezTo>
                      <a:lnTo>
                        <a:pt x="864" y="253"/>
                      </a:lnTo>
                      <a:cubicBezTo>
                        <a:pt x="742" y="281"/>
                        <a:pt x="630" y="365"/>
                        <a:pt x="557" y="520"/>
                      </a:cubicBezTo>
                      <a:cubicBezTo>
                        <a:pt x="149" y="1300"/>
                        <a:pt x="0" y="2042"/>
                        <a:pt x="631" y="2710"/>
                      </a:cubicBezTo>
                      <a:cubicBezTo>
                        <a:pt x="898" y="2947"/>
                        <a:pt x="1237" y="3066"/>
                        <a:pt x="1590" y="3066"/>
                      </a:cubicBezTo>
                      <a:cubicBezTo>
                        <a:pt x="1678" y="3066"/>
                        <a:pt x="1767" y="3059"/>
                        <a:pt x="1856" y="3044"/>
                      </a:cubicBezTo>
                      <a:cubicBezTo>
                        <a:pt x="2190" y="2933"/>
                        <a:pt x="2487" y="2784"/>
                        <a:pt x="2746" y="2524"/>
                      </a:cubicBezTo>
                      <a:cubicBezTo>
                        <a:pt x="3192" y="2116"/>
                        <a:pt x="3229" y="1151"/>
                        <a:pt x="2969" y="632"/>
                      </a:cubicBezTo>
                      <a:cubicBezTo>
                        <a:pt x="2635" y="1"/>
                        <a:pt x="1893" y="1"/>
                        <a:pt x="12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5" name="Google Shape;1454;p32">
                  <a:extLst>
                    <a:ext uri="{FF2B5EF4-FFF2-40B4-BE49-F238E27FC236}">
                      <a16:creationId xmlns:a16="http://schemas.microsoft.com/office/drawing/2014/main" id="{193D361C-40DD-4765-9AA3-6B1D8FE1689A}"/>
                    </a:ext>
                  </a:extLst>
                </p:cNvPr>
                <p:cNvSpPr/>
                <p:nvPr/>
              </p:nvSpPr>
              <p:spPr>
                <a:xfrm>
                  <a:off x="2161818" y="3975216"/>
                  <a:ext cx="79708" cy="28555"/>
                </a:xfrm>
                <a:custGeom>
                  <a:avLst/>
                  <a:gdLst/>
                  <a:ahLst/>
                  <a:cxnLst/>
                  <a:rect l="l" t="t" r="r" b="b"/>
                  <a:pathLst>
                    <a:path w="4385" h="1567" extrusionOk="0">
                      <a:moveTo>
                        <a:pt x="822" y="1"/>
                      </a:moveTo>
                      <a:cubicBezTo>
                        <a:pt x="386" y="1"/>
                        <a:pt x="1" y="537"/>
                        <a:pt x="414" y="862"/>
                      </a:cubicBezTo>
                      <a:lnTo>
                        <a:pt x="414" y="899"/>
                      </a:lnTo>
                      <a:cubicBezTo>
                        <a:pt x="859" y="1159"/>
                        <a:pt x="1342" y="1307"/>
                        <a:pt x="1861" y="1344"/>
                      </a:cubicBezTo>
                      <a:cubicBezTo>
                        <a:pt x="2455" y="1456"/>
                        <a:pt x="3049" y="1530"/>
                        <a:pt x="3643" y="1567"/>
                      </a:cubicBezTo>
                      <a:cubicBezTo>
                        <a:pt x="4385" y="1567"/>
                        <a:pt x="4385" y="491"/>
                        <a:pt x="3643" y="491"/>
                      </a:cubicBezTo>
                      <a:cubicBezTo>
                        <a:pt x="3234" y="491"/>
                        <a:pt x="2826" y="417"/>
                        <a:pt x="2418" y="379"/>
                      </a:cubicBezTo>
                      <a:cubicBezTo>
                        <a:pt x="1973" y="342"/>
                        <a:pt x="1564" y="268"/>
                        <a:pt x="1156" y="120"/>
                      </a:cubicBezTo>
                      <a:cubicBezTo>
                        <a:pt x="1050" y="36"/>
                        <a:pt x="934" y="1"/>
                        <a:pt x="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8" name="Google Shape;1455;p32">
                  <a:extLst>
                    <a:ext uri="{FF2B5EF4-FFF2-40B4-BE49-F238E27FC236}">
                      <a16:creationId xmlns:a16="http://schemas.microsoft.com/office/drawing/2014/main" id="{4AFB3660-94B5-42A9-B19B-05A7D1AEB2EF}"/>
                    </a:ext>
                  </a:extLst>
                </p:cNvPr>
                <p:cNvSpPr/>
                <p:nvPr/>
              </p:nvSpPr>
              <p:spPr>
                <a:xfrm>
                  <a:off x="2226603" y="3876560"/>
                  <a:ext cx="54569" cy="45010"/>
                </a:xfrm>
                <a:custGeom>
                  <a:avLst/>
                  <a:gdLst/>
                  <a:ahLst/>
                  <a:cxnLst/>
                  <a:rect l="l" t="t" r="r" b="b"/>
                  <a:pathLst>
                    <a:path w="3002" h="2470" extrusionOk="0">
                      <a:moveTo>
                        <a:pt x="791" y="0"/>
                      </a:moveTo>
                      <a:cubicBezTo>
                        <a:pt x="366" y="0"/>
                        <a:pt x="0" y="549"/>
                        <a:pt x="375" y="895"/>
                      </a:cubicBezTo>
                      <a:cubicBezTo>
                        <a:pt x="969" y="1414"/>
                        <a:pt x="1377" y="2231"/>
                        <a:pt x="2157" y="2454"/>
                      </a:cubicBezTo>
                      <a:cubicBezTo>
                        <a:pt x="2203" y="2464"/>
                        <a:pt x="2247" y="2470"/>
                        <a:pt x="2289" y="2470"/>
                      </a:cubicBezTo>
                      <a:cubicBezTo>
                        <a:pt x="2821" y="2470"/>
                        <a:pt x="3001" y="1658"/>
                        <a:pt x="2417" y="1452"/>
                      </a:cubicBezTo>
                      <a:cubicBezTo>
                        <a:pt x="2231" y="1377"/>
                        <a:pt x="2008" y="1080"/>
                        <a:pt x="1823" y="895"/>
                      </a:cubicBezTo>
                      <a:cubicBezTo>
                        <a:pt x="1600" y="635"/>
                        <a:pt x="1377" y="375"/>
                        <a:pt x="1155" y="153"/>
                      </a:cubicBezTo>
                      <a:cubicBezTo>
                        <a:pt x="1039" y="45"/>
                        <a:pt x="913"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9" name="Google Shape;1456;p32">
                  <a:extLst>
                    <a:ext uri="{FF2B5EF4-FFF2-40B4-BE49-F238E27FC236}">
                      <a16:creationId xmlns:a16="http://schemas.microsoft.com/office/drawing/2014/main" id="{87232DFB-35CB-429C-8ED5-87D9F523CD9B}"/>
                    </a:ext>
                  </a:extLst>
                </p:cNvPr>
                <p:cNvSpPr/>
                <p:nvPr/>
              </p:nvSpPr>
              <p:spPr>
                <a:xfrm>
                  <a:off x="2311255" y="3823405"/>
                  <a:ext cx="53696" cy="60972"/>
                </a:xfrm>
                <a:custGeom>
                  <a:avLst/>
                  <a:gdLst/>
                  <a:ahLst/>
                  <a:cxnLst/>
                  <a:rect l="l" t="t" r="r" b="b"/>
                  <a:pathLst>
                    <a:path w="2954" h="3346" extrusionOk="0">
                      <a:moveTo>
                        <a:pt x="653" y="0"/>
                      </a:moveTo>
                      <a:cubicBezTo>
                        <a:pt x="325" y="0"/>
                        <a:pt x="0" y="255"/>
                        <a:pt x="135" y="658"/>
                      </a:cubicBezTo>
                      <a:cubicBezTo>
                        <a:pt x="469" y="1585"/>
                        <a:pt x="1211" y="2290"/>
                        <a:pt x="1767" y="3107"/>
                      </a:cubicBezTo>
                      <a:cubicBezTo>
                        <a:pt x="1880" y="3275"/>
                        <a:pt x="2043" y="3345"/>
                        <a:pt x="2206" y="3345"/>
                      </a:cubicBezTo>
                      <a:cubicBezTo>
                        <a:pt x="2581" y="3345"/>
                        <a:pt x="2954" y="2975"/>
                        <a:pt x="2695" y="2587"/>
                      </a:cubicBezTo>
                      <a:cubicBezTo>
                        <a:pt x="2176" y="1845"/>
                        <a:pt x="1471" y="1177"/>
                        <a:pt x="1174" y="361"/>
                      </a:cubicBezTo>
                      <a:cubicBezTo>
                        <a:pt x="1085" y="110"/>
                        <a:pt x="868"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0" name="Google Shape;1457;p32">
                  <a:extLst>
                    <a:ext uri="{FF2B5EF4-FFF2-40B4-BE49-F238E27FC236}">
                      <a16:creationId xmlns:a16="http://schemas.microsoft.com/office/drawing/2014/main" id="{09015068-167F-4DC3-9589-60CCB235154C}"/>
                    </a:ext>
                  </a:extLst>
                </p:cNvPr>
                <p:cNvSpPr/>
                <p:nvPr/>
              </p:nvSpPr>
              <p:spPr>
                <a:xfrm>
                  <a:off x="2561741" y="3794996"/>
                  <a:ext cx="43535" cy="65710"/>
                </a:xfrm>
                <a:custGeom>
                  <a:avLst/>
                  <a:gdLst/>
                  <a:ahLst/>
                  <a:cxnLst/>
                  <a:rect l="l" t="t" r="r" b="b"/>
                  <a:pathLst>
                    <a:path w="2395" h="3606" extrusionOk="0">
                      <a:moveTo>
                        <a:pt x="1746" y="1"/>
                      </a:moveTo>
                      <a:cubicBezTo>
                        <a:pt x="1528" y="1"/>
                        <a:pt x="1302" y="111"/>
                        <a:pt x="1199" y="361"/>
                      </a:cubicBezTo>
                      <a:lnTo>
                        <a:pt x="160" y="2959"/>
                      </a:lnTo>
                      <a:cubicBezTo>
                        <a:pt x="1" y="3345"/>
                        <a:pt x="328" y="3606"/>
                        <a:pt x="665" y="3606"/>
                      </a:cubicBezTo>
                      <a:cubicBezTo>
                        <a:pt x="880" y="3606"/>
                        <a:pt x="1098" y="3501"/>
                        <a:pt x="1199" y="3256"/>
                      </a:cubicBezTo>
                      <a:lnTo>
                        <a:pt x="2238" y="658"/>
                      </a:lnTo>
                      <a:cubicBezTo>
                        <a:pt x="2395" y="255"/>
                        <a:pt x="2079" y="1"/>
                        <a:pt x="1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3" name="Google Shape;1458;p32">
                  <a:extLst>
                    <a:ext uri="{FF2B5EF4-FFF2-40B4-BE49-F238E27FC236}">
                      <a16:creationId xmlns:a16="http://schemas.microsoft.com/office/drawing/2014/main" id="{71E1016F-0546-410A-B2F0-2CBF039E7B01}"/>
                    </a:ext>
                  </a:extLst>
                </p:cNvPr>
                <p:cNvSpPr/>
                <p:nvPr/>
              </p:nvSpPr>
              <p:spPr>
                <a:xfrm>
                  <a:off x="2516734" y="3789402"/>
                  <a:ext cx="19577" cy="48199"/>
                </a:xfrm>
                <a:custGeom>
                  <a:avLst/>
                  <a:gdLst/>
                  <a:ahLst/>
                  <a:cxnLst/>
                  <a:rect l="l" t="t" r="r" b="b"/>
                  <a:pathLst>
                    <a:path w="1077" h="2645" extrusionOk="0">
                      <a:moveTo>
                        <a:pt x="539" y="0"/>
                      </a:moveTo>
                      <a:cubicBezTo>
                        <a:pt x="270" y="0"/>
                        <a:pt x="1" y="186"/>
                        <a:pt x="1" y="557"/>
                      </a:cubicBezTo>
                      <a:lnTo>
                        <a:pt x="1" y="2115"/>
                      </a:lnTo>
                      <a:cubicBezTo>
                        <a:pt x="1" y="2468"/>
                        <a:pt x="270" y="2644"/>
                        <a:pt x="539" y="2644"/>
                      </a:cubicBezTo>
                      <a:cubicBezTo>
                        <a:pt x="808" y="2644"/>
                        <a:pt x="1077" y="2468"/>
                        <a:pt x="1077" y="2115"/>
                      </a:cubicBezTo>
                      <a:lnTo>
                        <a:pt x="1077" y="557"/>
                      </a:lnTo>
                      <a:cubicBezTo>
                        <a:pt x="1077" y="186"/>
                        <a:pt x="808" y="0"/>
                        <a:pt x="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4" name="Google Shape;1459;p32">
                  <a:extLst>
                    <a:ext uri="{FF2B5EF4-FFF2-40B4-BE49-F238E27FC236}">
                      <a16:creationId xmlns:a16="http://schemas.microsoft.com/office/drawing/2014/main" id="{FD756562-5CC8-46D2-A885-7DC254C093BC}"/>
                    </a:ext>
                  </a:extLst>
                </p:cNvPr>
                <p:cNvSpPr/>
                <p:nvPr/>
              </p:nvSpPr>
              <p:spPr>
                <a:xfrm>
                  <a:off x="2235710" y="4160503"/>
                  <a:ext cx="110446" cy="127849"/>
                </a:xfrm>
                <a:custGeom>
                  <a:avLst/>
                  <a:gdLst/>
                  <a:ahLst/>
                  <a:cxnLst/>
                  <a:rect l="l" t="t" r="r" b="b"/>
                  <a:pathLst>
                    <a:path w="6076" h="7016" extrusionOk="0">
                      <a:moveTo>
                        <a:pt x="643" y="1"/>
                      </a:moveTo>
                      <a:cubicBezTo>
                        <a:pt x="323" y="1"/>
                        <a:pt x="0" y="260"/>
                        <a:pt x="134" y="639"/>
                      </a:cubicBezTo>
                      <a:cubicBezTo>
                        <a:pt x="988" y="3274"/>
                        <a:pt x="3029" y="4981"/>
                        <a:pt x="4959" y="6874"/>
                      </a:cubicBezTo>
                      <a:cubicBezTo>
                        <a:pt x="5058" y="6973"/>
                        <a:pt x="5174" y="7015"/>
                        <a:pt x="5289" y="7015"/>
                      </a:cubicBezTo>
                      <a:cubicBezTo>
                        <a:pt x="5689" y="7015"/>
                        <a:pt x="6075" y="6506"/>
                        <a:pt x="5701" y="6132"/>
                      </a:cubicBezTo>
                      <a:cubicBezTo>
                        <a:pt x="3957" y="4388"/>
                        <a:pt x="1953" y="2792"/>
                        <a:pt x="1136" y="380"/>
                      </a:cubicBezTo>
                      <a:cubicBezTo>
                        <a:pt x="1062" y="114"/>
                        <a:pt x="853" y="1"/>
                        <a:pt x="6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5" name="Google Shape;1460;p32">
                  <a:extLst>
                    <a:ext uri="{FF2B5EF4-FFF2-40B4-BE49-F238E27FC236}">
                      <a16:creationId xmlns:a16="http://schemas.microsoft.com/office/drawing/2014/main" id="{C3F74C7C-C31B-42DC-8A7C-23A2C7B640B6}"/>
                    </a:ext>
                  </a:extLst>
                </p:cNvPr>
                <p:cNvSpPr/>
                <p:nvPr/>
              </p:nvSpPr>
              <p:spPr>
                <a:xfrm>
                  <a:off x="2248270" y="4260453"/>
                  <a:ext cx="73274" cy="65492"/>
                </a:xfrm>
                <a:custGeom>
                  <a:avLst/>
                  <a:gdLst/>
                  <a:ahLst/>
                  <a:cxnLst/>
                  <a:rect l="l" t="t" r="r" b="b"/>
                  <a:pathLst>
                    <a:path w="4031" h="3594" extrusionOk="0">
                      <a:moveTo>
                        <a:pt x="748" y="0"/>
                      </a:moveTo>
                      <a:cubicBezTo>
                        <a:pt x="373" y="0"/>
                        <a:pt x="1" y="370"/>
                        <a:pt x="260" y="758"/>
                      </a:cubicBezTo>
                      <a:cubicBezTo>
                        <a:pt x="1002" y="1797"/>
                        <a:pt x="2078" y="2576"/>
                        <a:pt x="2969" y="3467"/>
                      </a:cubicBezTo>
                      <a:cubicBezTo>
                        <a:pt x="3074" y="3556"/>
                        <a:pt x="3187" y="3594"/>
                        <a:pt x="3297" y="3594"/>
                      </a:cubicBezTo>
                      <a:cubicBezTo>
                        <a:pt x="3691" y="3594"/>
                        <a:pt x="4030" y="3102"/>
                        <a:pt x="3711" y="2725"/>
                      </a:cubicBezTo>
                      <a:cubicBezTo>
                        <a:pt x="3266" y="2280"/>
                        <a:pt x="2857" y="1834"/>
                        <a:pt x="2375" y="1426"/>
                      </a:cubicBezTo>
                      <a:cubicBezTo>
                        <a:pt x="1930" y="1092"/>
                        <a:pt x="1521" y="684"/>
                        <a:pt x="1187" y="238"/>
                      </a:cubicBezTo>
                      <a:cubicBezTo>
                        <a:pt x="1075" y="70"/>
                        <a:pt x="911"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6" name="Google Shape;1461;p32">
                  <a:extLst>
                    <a:ext uri="{FF2B5EF4-FFF2-40B4-BE49-F238E27FC236}">
                      <a16:creationId xmlns:a16="http://schemas.microsoft.com/office/drawing/2014/main" id="{C2C28821-3C9D-4B13-9E6C-A69845C8F241}"/>
                    </a:ext>
                  </a:extLst>
                </p:cNvPr>
                <p:cNvSpPr/>
                <p:nvPr/>
              </p:nvSpPr>
              <p:spPr>
                <a:xfrm>
                  <a:off x="2665008" y="4003625"/>
                  <a:ext cx="64239" cy="200065"/>
                </a:xfrm>
                <a:custGeom>
                  <a:avLst/>
                  <a:gdLst/>
                  <a:ahLst/>
                  <a:cxnLst/>
                  <a:rect l="l" t="t" r="r" b="b"/>
                  <a:pathLst>
                    <a:path w="3534" h="10979" extrusionOk="0">
                      <a:moveTo>
                        <a:pt x="1760" y="0"/>
                      </a:moveTo>
                      <a:cubicBezTo>
                        <a:pt x="1440" y="0"/>
                        <a:pt x="1121" y="259"/>
                        <a:pt x="1233" y="639"/>
                      </a:cubicBezTo>
                      <a:lnTo>
                        <a:pt x="1270" y="639"/>
                      </a:lnTo>
                      <a:cubicBezTo>
                        <a:pt x="2235" y="3756"/>
                        <a:pt x="2532" y="7393"/>
                        <a:pt x="342" y="10028"/>
                      </a:cubicBezTo>
                      <a:cubicBezTo>
                        <a:pt x="0" y="10427"/>
                        <a:pt x="358" y="10978"/>
                        <a:pt x="744" y="10978"/>
                      </a:cubicBezTo>
                      <a:cubicBezTo>
                        <a:pt x="861" y="10978"/>
                        <a:pt x="981" y="10928"/>
                        <a:pt x="1084" y="10807"/>
                      </a:cubicBezTo>
                      <a:cubicBezTo>
                        <a:pt x="3534" y="7838"/>
                        <a:pt x="3348" y="3867"/>
                        <a:pt x="2272" y="379"/>
                      </a:cubicBezTo>
                      <a:cubicBezTo>
                        <a:pt x="2183" y="113"/>
                        <a:pt x="1971" y="0"/>
                        <a:pt x="1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7" name="Google Shape;1462;p32">
                  <a:extLst>
                    <a:ext uri="{FF2B5EF4-FFF2-40B4-BE49-F238E27FC236}">
                      <a16:creationId xmlns:a16="http://schemas.microsoft.com/office/drawing/2014/main" id="{55E49AFF-50B6-47F4-BE77-F9822BADD22D}"/>
                    </a:ext>
                  </a:extLst>
                </p:cNvPr>
                <p:cNvSpPr/>
                <p:nvPr/>
              </p:nvSpPr>
              <p:spPr>
                <a:xfrm>
                  <a:off x="2641359" y="4235871"/>
                  <a:ext cx="36028" cy="33821"/>
                </a:xfrm>
                <a:custGeom>
                  <a:avLst/>
                  <a:gdLst/>
                  <a:ahLst/>
                  <a:cxnLst/>
                  <a:rect l="l" t="t" r="r" b="b"/>
                  <a:pathLst>
                    <a:path w="1982" h="1856" extrusionOk="0">
                      <a:moveTo>
                        <a:pt x="1235" y="1"/>
                      </a:moveTo>
                      <a:cubicBezTo>
                        <a:pt x="1110" y="1"/>
                        <a:pt x="979" y="53"/>
                        <a:pt x="864" y="177"/>
                      </a:cubicBezTo>
                      <a:cubicBezTo>
                        <a:pt x="752" y="289"/>
                        <a:pt x="641" y="437"/>
                        <a:pt x="567" y="586"/>
                      </a:cubicBezTo>
                      <a:cubicBezTo>
                        <a:pt x="530" y="697"/>
                        <a:pt x="456" y="808"/>
                        <a:pt x="344" y="957"/>
                      </a:cubicBezTo>
                      <a:cubicBezTo>
                        <a:pt x="1" y="1329"/>
                        <a:pt x="364" y="1855"/>
                        <a:pt x="769" y="1855"/>
                      </a:cubicBezTo>
                      <a:cubicBezTo>
                        <a:pt x="889" y="1855"/>
                        <a:pt x="1013" y="1809"/>
                        <a:pt x="1124" y="1699"/>
                      </a:cubicBezTo>
                      <a:cubicBezTo>
                        <a:pt x="1235" y="1587"/>
                        <a:pt x="1309" y="1439"/>
                        <a:pt x="1420" y="1291"/>
                      </a:cubicBezTo>
                      <a:cubicBezTo>
                        <a:pt x="1458" y="1142"/>
                        <a:pt x="1532" y="1031"/>
                        <a:pt x="1643" y="920"/>
                      </a:cubicBezTo>
                      <a:cubicBezTo>
                        <a:pt x="1982" y="524"/>
                        <a:pt x="1634" y="1"/>
                        <a:pt x="12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sp>
        <p:nvSpPr>
          <p:cNvPr id="128" name="TextBox 127">
            <a:extLst>
              <a:ext uri="{FF2B5EF4-FFF2-40B4-BE49-F238E27FC236}">
                <a16:creationId xmlns:a16="http://schemas.microsoft.com/office/drawing/2014/main" id="{7ACBFC7A-A21F-4961-B5CC-F4FF67906AC7}"/>
              </a:ext>
            </a:extLst>
          </p:cNvPr>
          <p:cNvSpPr txBox="1"/>
          <p:nvPr/>
        </p:nvSpPr>
        <p:spPr>
          <a:xfrm>
            <a:off x="2060721" y="1554909"/>
            <a:ext cx="2215670" cy="461665"/>
          </a:xfrm>
          <a:prstGeom prst="rect">
            <a:avLst/>
          </a:prstGeom>
        </p:spPr>
        <p:txBody>
          <a:bodyPr wrap="none">
            <a:spAutoFit/>
          </a:bodyPr>
          <a:lstStyle>
            <a:defPPr>
              <a:defRPr lang="en-LT"/>
            </a:defPPr>
            <a:lvl1pPr algn="ctr">
              <a:defRPr sz="6500" b="1" spc="-150">
                <a:solidFill>
                  <a:schemeClr val="bg1"/>
                </a:solidFill>
                <a:effectLst>
                  <a:outerShdw blurRad="419100" sx="102000" sy="102000" algn="ctr" rotWithShape="0">
                    <a:prstClr val="black">
                      <a:alpha val="29000"/>
                    </a:prstClr>
                  </a:outerShdw>
                </a:effectLst>
                <a:latin typeface="Raleway Black" panose="020B0503030101060003" pitchFamily="34" charset="77"/>
              </a:defRPr>
            </a:lvl1pPr>
            <a:lvl2pPr>
              <a:defRPr/>
            </a:lvl2pPr>
            <a:lvl3pPr>
              <a:defRPr/>
            </a:lvl3pPr>
            <a:lvl4pPr>
              <a:defRPr/>
            </a:lvl4pPr>
            <a:lvl5pPr>
              <a:defRPr/>
            </a:lvl5pPr>
            <a:lvl6pPr>
              <a:defRPr/>
            </a:lvl6pPr>
            <a:lvl7pPr>
              <a:defRPr/>
            </a:lvl7pPr>
            <a:lvl8pPr>
              <a:defRPr/>
            </a:lvl8pPr>
            <a:lvl9pPr>
              <a:defRPr/>
            </a:lvl9pPr>
          </a:lstStyle>
          <a:p>
            <a:r>
              <a:rPr lang="en-US" sz="240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rPr>
              <a:t>Trước cách mạng</a:t>
            </a:r>
            <a:endParaRPr lang="en-LT" sz="2400">
              <a:solidFill>
                <a:schemeClr val="accent4">
                  <a:lumMod val="75000"/>
                </a:schemeClr>
              </a:solidFill>
              <a:effectLst>
                <a:outerShdw blurRad="419100" sx="102000" sy="102000" algn="ctr"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0141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pic>
        <p:nvPicPr>
          <p:cNvPr id="62" name="Google Shape;1114;p40">
            <a:extLst>
              <a:ext uri="{FF2B5EF4-FFF2-40B4-BE49-F238E27FC236}">
                <a16:creationId xmlns:a16="http://schemas.microsoft.com/office/drawing/2014/main" id="{096A77FE-ED73-4098-AFB7-B45948D39054}"/>
              </a:ext>
            </a:extLst>
          </p:cNvPr>
          <p:cNvPicPr preferRelativeResize="0"/>
          <p:nvPr/>
        </p:nvPicPr>
        <p:blipFill>
          <a:blip r:embed="rId3"/>
          <a:srcRect/>
          <a:stretch/>
        </p:blipFill>
        <p:spPr>
          <a:xfrm>
            <a:off x="5935062" y="539400"/>
            <a:ext cx="3048525" cy="4064700"/>
          </a:xfrm>
          <a:prstGeom prst="rect">
            <a:avLst/>
          </a:prstGeom>
          <a:noFill/>
          <a:ln>
            <a:noFill/>
          </a:ln>
        </p:spPr>
      </p:pic>
      <p:sp>
        <p:nvSpPr>
          <p:cNvPr id="63" name="Google Shape;1115;p40">
            <a:extLst>
              <a:ext uri="{FF2B5EF4-FFF2-40B4-BE49-F238E27FC236}">
                <a16:creationId xmlns:a16="http://schemas.microsoft.com/office/drawing/2014/main" id="{478F86D0-9567-4B6D-ABCF-11149B220E3F}"/>
              </a:ext>
            </a:extLst>
          </p:cNvPr>
          <p:cNvSpPr/>
          <p:nvPr/>
        </p:nvSpPr>
        <p:spPr>
          <a:xfrm>
            <a:off x="8883150" y="1228650"/>
            <a:ext cx="261000" cy="268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 name="Google Shape;1194;p47">
            <a:extLst>
              <a:ext uri="{FF2B5EF4-FFF2-40B4-BE49-F238E27FC236}">
                <a16:creationId xmlns:a16="http://schemas.microsoft.com/office/drawing/2014/main" id="{C3A45205-BED3-48BB-94CE-74A06A277547}"/>
              </a:ext>
            </a:extLst>
          </p:cNvPr>
          <p:cNvSpPr/>
          <p:nvPr/>
        </p:nvSpPr>
        <p:spPr>
          <a:xfrm>
            <a:off x="2913729" y="2426546"/>
            <a:ext cx="543600" cy="54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2" name="Google Shape;1195;p47">
            <a:extLst>
              <a:ext uri="{FF2B5EF4-FFF2-40B4-BE49-F238E27FC236}">
                <a16:creationId xmlns:a16="http://schemas.microsoft.com/office/drawing/2014/main" id="{F15CE38A-22E6-494C-81BD-C17AB107D9A0}"/>
              </a:ext>
            </a:extLst>
          </p:cNvPr>
          <p:cNvSpPr/>
          <p:nvPr/>
        </p:nvSpPr>
        <p:spPr>
          <a:xfrm>
            <a:off x="4844091" y="2426546"/>
            <a:ext cx="543600" cy="543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 name="Google Shape;1197;p47">
            <a:extLst>
              <a:ext uri="{FF2B5EF4-FFF2-40B4-BE49-F238E27FC236}">
                <a16:creationId xmlns:a16="http://schemas.microsoft.com/office/drawing/2014/main" id="{27610BF8-2D0C-4E5F-BBD6-BBE63CEEDAAF}"/>
              </a:ext>
            </a:extLst>
          </p:cNvPr>
          <p:cNvSpPr/>
          <p:nvPr/>
        </p:nvSpPr>
        <p:spPr>
          <a:xfrm>
            <a:off x="993691" y="2426546"/>
            <a:ext cx="543600" cy="54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cxnSp>
        <p:nvCxnSpPr>
          <p:cNvPr id="74" name="Google Shape;1198;p47">
            <a:extLst>
              <a:ext uri="{FF2B5EF4-FFF2-40B4-BE49-F238E27FC236}">
                <a16:creationId xmlns:a16="http://schemas.microsoft.com/office/drawing/2014/main" id="{DA1A2564-F0A9-4B91-9EBA-D0D5B937498C}"/>
              </a:ext>
            </a:extLst>
          </p:cNvPr>
          <p:cNvCxnSpPr/>
          <p:nvPr/>
        </p:nvCxnSpPr>
        <p:spPr>
          <a:xfrm>
            <a:off x="1264766" y="2965321"/>
            <a:ext cx="0" cy="470700"/>
          </a:xfrm>
          <a:prstGeom prst="straightConnector1">
            <a:avLst/>
          </a:prstGeom>
          <a:noFill/>
          <a:ln w="19050" cap="flat" cmpd="sng">
            <a:solidFill>
              <a:schemeClr val="accent1"/>
            </a:solidFill>
            <a:prstDash val="solid"/>
            <a:round/>
            <a:headEnd type="none" w="med" len="med"/>
            <a:tailEnd type="none" w="med" len="med"/>
          </a:ln>
        </p:spPr>
      </p:cxnSp>
      <p:cxnSp>
        <p:nvCxnSpPr>
          <p:cNvPr id="75" name="Google Shape;1199;p47">
            <a:extLst>
              <a:ext uri="{FF2B5EF4-FFF2-40B4-BE49-F238E27FC236}">
                <a16:creationId xmlns:a16="http://schemas.microsoft.com/office/drawing/2014/main" id="{A03FDCD3-6A2B-4BFF-935C-80706363AEA8}"/>
              </a:ext>
            </a:extLst>
          </p:cNvPr>
          <p:cNvCxnSpPr/>
          <p:nvPr/>
        </p:nvCxnSpPr>
        <p:spPr>
          <a:xfrm>
            <a:off x="3189633" y="2965321"/>
            <a:ext cx="0" cy="470700"/>
          </a:xfrm>
          <a:prstGeom prst="straightConnector1">
            <a:avLst/>
          </a:prstGeom>
          <a:noFill/>
          <a:ln w="19050" cap="flat" cmpd="sng">
            <a:solidFill>
              <a:schemeClr val="accent2"/>
            </a:solidFill>
            <a:prstDash val="solid"/>
            <a:round/>
            <a:headEnd type="none" w="med" len="med"/>
            <a:tailEnd type="none" w="med" len="med"/>
          </a:ln>
        </p:spPr>
      </p:cxnSp>
      <p:cxnSp>
        <p:nvCxnSpPr>
          <p:cNvPr id="76" name="Google Shape;1200;p47">
            <a:extLst>
              <a:ext uri="{FF2B5EF4-FFF2-40B4-BE49-F238E27FC236}">
                <a16:creationId xmlns:a16="http://schemas.microsoft.com/office/drawing/2014/main" id="{41949E74-A50F-4B7B-9E87-E2857AE0CE0D}"/>
              </a:ext>
            </a:extLst>
          </p:cNvPr>
          <p:cNvCxnSpPr/>
          <p:nvPr/>
        </p:nvCxnSpPr>
        <p:spPr>
          <a:xfrm>
            <a:off x="5114499" y="2965321"/>
            <a:ext cx="0" cy="470700"/>
          </a:xfrm>
          <a:prstGeom prst="straightConnector1">
            <a:avLst/>
          </a:prstGeom>
          <a:noFill/>
          <a:ln w="19050" cap="flat" cmpd="sng">
            <a:solidFill>
              <a:schemeClr val="accent3"/>
            </a:solidFill>
            <a:prstDash val="solid"/>
            <a:round/>
            <a:headEnd type="none" w="med" len="med"/>
            <a:tailEnd type="none" w="med" len="med"/>
          </a:ln>
        </p:spPr>
      </p:cxnSp>
      <p:sp>
        <p:nvSpPr>
          <p:cNvPr id="77" name="Google Shape;1203;p47">
            <a:extLst>
              <a:ext uri="{FF2B5EF4-FFF2-40B4-BE49-F238E27FC236}">
                <a16:creationId xmlns:a16="http://schemas.microsoft.com/office/drawing/2014/main" id="{70A337F4-9E3E-4F32-ABD5-702820F05ADE}"/>
              </a:ext>
            </a:extLst>
          </p:cNvPr>
          <p:cNvSpPr/>
          <p:nvPr/>
        </p:nvSpPr>
        <p:spPr>
          <a:xfrm>
            <a:off x="292891" y="3130321"/>
            <a:ext cx="1943700" cy="145500"/>
          </a:xfrm>
          <a:prstGeom prst="chevron">
            <a:avLst>
              <a:gd name="adj" fmla="val 80016"/>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9" name="Google Shape;1204;p47">
            <a:extLst>
              <a:ext uri="{FF2B5EF4-FFF2-40B4-BE49-F238E27FC236}">
                <a16:creationId xmlns:a16="http://schemas.microsoft.com/office/drawing/2014/main" id="{8AE219A3-F5B0-4CA7-B499-1F1E755CC7FF}"/>
              </a:ext>
            </a:extLst>
          </p:cNvPr>
          <p:cNvSpPr/>
          <p:nvPr/>
        </p:nvSpPr>
        <p:spPr>
          <a:xfrm>
            <a:off x="2217756" y="3130321"/>
            <a:ext cx="1943700" cy="145500"/>
          </a:xfrm>
          <a:prstGeom prst="chevron">
            <a:avLst>
              <a:gd name="adj" fmla="val 8001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6" name="Google Shape;1205;p47">
            <a:extLst>
              <a:ext uri="{FF2B5EF4-FFF2-40B4-BE49-F238E27FC236}">
                <a16:creationId xmlns:a16="http://schemas.microsoft.com/office/drawing/2014/main" id="{1810B318-564D-4192-B0C8-1F98E67111E5}"/>
              </a:ext>
            </a:extLst>
          </p:cNvPr>
          <p:cNvSpPr/>
          <p:nvPr/>
        </p:nvSpPr>
        <p:spPr>
          <a:xfrm>
            <a:off x="4142622" y="3130321"/>
            <a:ext cx="1943700" cy="145500"/>
          </a:xfrm>
          <a:prstGeom prst="chevron">
            <a:avLst>
              <a:gd name="adj" fmla="val 80016"/>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1" name="Google Shape;1207;p47">
            <a:extLst>
              <a:ext uri="{FF2B5EF4-FFF2-40B4-BE49-F238E27FC236}">
                <a16:creationId xmlns:a16="http://schemas.microsoft.com/office/drawing/2014/main" id="{677408ED-806F-48B2-A9E5-3F6290C29975}"/>
              </a:ext>
            </a:extLst>
          </p:cNvPr>
          <p:cNvSpPr txBox="1">
            <a:spLocks/>
          </p:cNvSpPr>
          <p:nvPr/>
        </p:nvSpPr>
        <p:spPr>
          <a:xfrm flipH="1">
            <a:off x="401794" y="3435984"/>
            <a:ext cx="17259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sz="1900" b="1">
                <a:solidFill>
                  <a:schemeClr val="accent2"/>
                </a:solidFill>
                <a:latin typeface="Times New Roman" panose="02020603050405020304" pitchFamily="18" charset="0"/>
                <a:ea typeface="Convergence"/>
                <a:cs typeface="Times New Roman" panose="02020603050405020304" pitchFamily="18" charset="0"/>
                <a:sym typeface="Convergence"/>
              </a:rPr>
              <a:t>1946</a:t>
            </a:r>
          </a:p>
        </p:txBody>
      </p:sp>
      <p:sp>
        <p:nvSpPr>
          <p:cNvPr id="102" name="Google Shape;1208;p47">
            <a:extLst>
              <a:ext uri="{FF2B5EF4-FFF2-40B4-BE49-F238E27FC236}">
                <a16:creationId xmlns:a16="http://schemas.microsoft.com/office/drawing/2014/main" id="{D60835D2-6915-494E-8176-A5F0F4A4BB81}"/>
              </a:ext>
            </a:extLst>
          </p:cNvPr>
          <p:cNvSpPr txBox="1">
            <a:spLocks/>
          </p:cNvSpPr>
          <p:nvPr/>
        </p:nvSpPr>
        <p:spPr>
          <a:xfrm flipH="1">
            <a:off x="401766" y="3830811"/>
            <a:ext cx="17259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b="1">
                <a:solidFill>
                  <a:schemeClr val="accent4">
                    <a:lumMod val="50000"/>
                  </a:schemeClr>
                </a:solidFill>
                <a:latin typeface="Times New Roman" panose="02020603050405020304" pitchFamily="18" charset="0"/>
                <a:cs typeface="Times New Roman" panose="02020603050405020304" pitchFamily="18" charset="0"/>
              </a:rPr>
              <a:t>Tham gia đoàn quân Nam tiến</a:t>
            </a:r>
          </a:p>
        </p:txBody>
      </p:sp>
      <p:sp>
        <p:nvSpPr>
          <p:cNvPr id="103" name="Google Shape;1209;p47">
            <a:extLst>
              <a:ext uri="{FF2B5EF4-FFF2-40B4-BE49-F238E27FC236}">
                <a16:creationId xmlns:a16="http://schemas.microsoft.com/office/drawing/2014/main" id="{8910F7E9-E5C8-4F04-856F-EE7C6904A3E3}"/>
              </a:ext>
            </a:extLst>
          </p:cNvPr>
          <p:cNvSpPr txBox="1">
            <a:spLocks/>
          </p:cNvSpPr>
          <p:nvPr/>
        </p:nvSpPr>
        <p:spPr>
          <a:xfrm flipH="1">
            <a:off x="2326695" y="3435984"/>
            <a:ext cx="17259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sz="1900" b="1">
                <a:solidFill>
                  <a:schemeClr val="accent2"/>
                </a:solidFill>
                <a:latin typeface="Times New Roman" panose="02020603050405020304" pitchFamily="18" charset="0"/>
                <a:ea typeface="Convergence"/>
                <a:cs typeface="Times New Roman" panose="02020603050405020304" pitchFamily="18" charset="0"/>
                <a:sym typeface="Convergence"/>
              </a:rPr>
              <a:t>1950</a:t>
            </a:r>
          </a:p>
        </p:txBody>
      </p:sp>
      <p:sp>
        <p:nvSpPr>
          <p:cNvPr id="104" name="Google Shape;1210;p47">
            <a:extLst>
              <a:ext uri="{FF2B5EF4-FFF2-40B4-BE49-F238E27FC236}">
                <a16:creationId xmlns:a16="http://schemas.microsoft.com/office/drawing/2014/main" id="{B1F0DDCD-77D0-4211-932E-D15D340E9103}"/>
              </a:ext>
            </a:extLst>
          </p:cNvPr>
          <p:cNvSpPr txBox="1">
            <a:spLocks/>
          </p:cNvSpPr>
          <p:nvPr/>
        </p:nvSpPr>
        <p:spPr>
          <a:xfrm flipH="1">
            <a:off x="2326667" y="3830811"/>
            <a:ext cx="17259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b="1">
                <a:solidFill>
                  <a:schemeClr val="accent4">
                    <a:lumMod val="50000"/>
                  </a:schemeClr>
                </a:solidFill>
                <a:latin typeface="Times New Roman" panose="02020603050405020304" pitchFamily="18" charset="0"/>
                <a:cs typeface="Times New Roman" panose="02020603050405020304" pitchFamily="18" charset="0"/>
              </a:rPr>
              <a:t>Tham gia chiến dịch biên giới</a:t>
            </a:r>
          </a:p>
        </p:txBody>
      </p:sp>
      <p:sp>
        <p:nvSpPr>
          <p:cNvPr id="105" name="Google Shape;1211;p47">
            <a:extLst>
              <a:ext uri="{FF2B5EF4-FFF2-40B4-BE49-F238E27FC236}">
                <a16:creationId xmlns:a16="http://schemas.microsoft.com/office/drawing/2014/main" id="{A282B046-B07D-451F-A031-36A9880F465E}"/>
              </a:ext>
            </a:extLst>
          </p:cNvPr>
          <p:cNvSpPr txBox="1">
            <a:spLocks/>
          </p:cNvSpPr>
          <p:nvPr/>
        </p:nvSpPr>
        <p:spPr>
          <a:xfrm flipH="1">
            <a:off x="4251570" y="3435984"/>
            <a:ext cx="1725900" cy="41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sz="1900" b="1">
                <a:solidFill>
                  <a:schemeClr val="accent2"/>
                </a:solidFill>
                <a:latin typeface="Times New Roman" panose="02020603050405020304" pitchFamily="18" charset="0"/>
                <a:ea typeface="Convergence"/>
                <a:cs typeface="Times New Roman" panose="02020603050405020304" pitchFamily="18" charset="0"/>
                <a:sym typeface="Convergence"/>
              </a:rPr>
              <a:t>1951</a:t>
            </a:r>
          </a:p>
        </p:txBody>
      </p:sp>
      <p:sp>
        <p:nvSpPr>
          <p:cNvPr id="106" name="Google Shape;1212;p47">
            <a:extLst>
              <a:ext uri="{FF2B5EF4-FFF2-40B4-BE49-F238E27FC236}">
                <a16:creationId xmlns:a16="http://schemas.microsoft.com/office/drawing/2014/main" id="{3DAD5AFE-0B85-4E54-AAAD-24E442103EE4}"/>
              </a:ext>
            </a:extLst>
          </p:cNvPr>
          <p:cNvSpPr txBox="1">
            <a:spLocks/>
          </p:cNvSpPr>
          <p:nvPr/>
        </p:nvSpPr>
        <p:spPr>
          <a:xfrm flipH="1">
            <a:off x="4251542" y="3830811"/>
            <a:ext cx="1725900" cy="67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1pPr>
            <a:lvl2pPr marL="914400" marR="0" lvl="1"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2pPr>
            <a:lvl3pPr marL="1371600" marR="0" lvl="2"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3pPr>
            <a:lvl4pPr marL="1828800" marR="0" lvl="3"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4pPr>
            <a:lvl5pPr marL="2286000" marR="0" lvl="4"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5pPr>
            <a:lvl6pPr marL="2743200" marR="0" lvl="5"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6pPr>
            <a:lvl7pPr marL="3200400" marR="0" lvl="6"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7pPr>
            <a:lvl8pPr marL="3657600" marR="0" lvl="7"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8pPr>
            <a:lvl9pPr marL="4114800" marR="0" lvl="8" indent="-330200" algn="l" rtl="0">
              <a:lnSpc>
                <a:spcPct val="100000"/>
              </a:lnSpc>
              <a:spcBef>
                <a:spcPts val="0"/>
              </a:spcBef>
              <a:spcAft>
                <a:spcPts val="0"/>
              </a:spcAft>
              <a:buClr>
                <a:schemeClr val="dk2"/>
              </a:buClr>
              <a:buSzPts val="1600"/>
              <a:buFont typeface="Pontano Sans"/>
              <a:buChar char="■"/>
              <a:defRPr sz="1600" b="0" i="0" u="none" strike="noStrike" cap="none">
                <a:solidFill>
                  <a:schemeClr val="dk2"/>
                </a:solidFill>
                <a:latin typeface="Pontano Sans"/>
                <a:ea typeface="Pontano Sans"/>
                <a:cs typeface="Pontano Sans"/>
                <a:sym typeface="Pontano Sans"/>
              </a:defRPr>
            </a:lvl9pPr>
          </a:lstStyle>
          <a:p>
            <a:pPr marL="0" indent="0" algn="ctr">
              <a:buFont typeface="Pontano Sans"/>
              <a:buNone/>
            </a:pPr>
            <a:r>
              <a:rPr lang="en-US" b="1">
                <a:solidFill>
                  <a:schemeClr val="accent4">
                    <a:lumMod val="50000"/>
                  </a:schemeClr>
                </a:solidFill>
                <a:latin typeface="Times New Roman" panose="02020603050405020304" pitchFamily="18" charset="0"/>
                <a:cs typeface="Times New Roman" panose="02020603050405020304" pitchFamily="18" charset="0"/>
              </a:rPr>
              <a:t>Hi sinh trên đ</a:t>
            </a:r>
            <a:r>
              <a:rPr lang="vi-VN" b="1">
                <a:solidFill>
                  <a:schemeClr val="accent4">
                    <a:lumMod val="50000"/>
                  </a:schemeClr>
                </a:solidFill>
                <a:latin typeface="Times New Roman" panose="02020603050405020304" pitchFamily="18" charset="0"/>
                <a:cs typeface="Times New Roman" panose="02020603050405020304" pitchFamily="18" charset="0"/>
              </a:rPr>
              <a:t>ư</a:t>
            </a:r>
            <a:r>
              <a:rPr lang="en-US" b="1">
                <a:solidFill>
                  <a:schemeClr val="accent4">
                    <a:lumMod val="50000"/>
                  </a:schemeClr>
                </a:solidFill>
                <a:latin typeface="Times New Roman" panose="02020603050405020304" pitchFamily="18" charset="0"/>
                <a:cs typeface="Times New Roman" panose="02020603050405020304" pitchFamily="18" charset="0"/>
              </a:rPr>
              <a:t>ờng đi công tác</a:t>
            </a:r>
          </a:p>
        </p:txBody>
      </p:sp>
      <p:grpSp>
        <p:nvGrpSpPr>
          <p:cNvPr id="107" name="Google Shape;1215;p47">
            <a:extLst>
              <a:ext uri="{FF2B5EF4-FFF2-40B4-BE49-F238E27FC236}">
                <a16:creationId xmlns:a16="http://schemas.microsoft.com/office/drawing/2014/main" id="{E34661AD-DE35-468D-AC2C-0FF7AF314B06}"/>
              </a:ext>
            </a:extLst>
          </p:cNvPr>
          <p:cNvGrpSpPr/>
          <p:nvPr/>
        </p:nvGrpSpPr>
        <p:grpSpPr>
          <a:xfrm>
            <a:off x="1087209" y="2523571"/>
            <a:ext cx="356556" cy="349557"/>
            <a:chOff x="-22863675" y="3131775"/>
            <a:chExt cx="299300" cy="293425"/>
          </a:xfrm>
        </p:grpSpPr>
        <p:sp>
          <p:nvSpPr>
            <p:cNvPr id="108" name="Google Shape;1216;p47">
              <a:extLst>
                <a:ext uri="{FF2B5EF4-FFF2-40B4-BE49-F238E27FC236}">
                  <a16:creationId xmlns:a16="http://schemas.microsoft.com/office/drawing/2014/main" id="{7819D3DF-7CFE-4745-885B-3C84A954AA18}"/>
                </a:ext>
              </a:extLst>
            </p:cNvPr>
            <p:cNvSpPr/>
            <p:nvPr/>
          </p:nvSpPr>
          <p:spPr>
            <a:xfrm>
              <a:off x="-22863675" y="3131775"/>
              <a:ext cx="299300" cy="293425"/>
            </a:xfrm>
            <a:custGeom>
              <a:avLst/>
              <a:gdLst/>
              <a:ahLst/>
              <a:cxnLst/>
              <a:rect l="l" t="t" r="r" b="b"/>
              <a:pathLst>
                <a:path w="11972" h="11737" extrusionOk="0">
                  <a:moveTo>
                    <a:pt x="3214" y="5522"/>
                  </a:moveTo>
                  <a:cubicBezTo>
                    <a:pt x="3403" y="5522"/>
                    <a:pt x="3560" y="5679"/>
                    <a:pt x="3560" y="5868"/>
                  </a:cubicBezTo>
                  <a:cubicBezTo>
                    <a:pt x="3560" y="6057"/>
                    <a:pt x="3403" y="6215"/>
                    <a:pt x="3214" y="6215"/>
                  </a:cubicBezTo>
                  <a:cubicBezTo>
                    <a:pt x="3024" y="6215"/>
                    <a:pt x="2867" y="6057"/>
                    <a:pt x="2867" y="5868"/>
                  </a:cubicBezTo>
                  <a:cubicBezTo>
                    <a:pt x="2867" y="5679"/>
                    <a:pt x="3024" y="5522"/>
                    <a:pt x="3214" y="5522"/>
                  </a:cubicBezTo>
                  <a:close/>
                  <a:moveTo>
                    <a:pt x="5986" y="2749"/>
                  </a:moveTo>
                  <a:cubicBezTo>
                    <a:pt x="6931" y="2749"/>
                    <a:pt x="7719" y="3537"/>
                    <a:pt x="7719" y="4482"/>
                  </a:cubicBezTo>
                  <a:cubicBezTo>
                    <a:pt x="7719" y="5427"/>
                    <a:pt x="6963" y="6215"/>
                    <a:pt x="5986" y="6215"/>
                  </a:cubicBezTo>
                  <a:cubicBezTo>
                    <a:pt x="5041" y="6215"/>
                    <a:pt x="4253" y="5427"/>
                    <a:pt x="4253" y="4482"/>
                  </a:cubicBezTo>
                  <a:cubicBezTo>
                    <a:pt x="4253" y="3537"/>
                    <a:pt x="5041" y="2749"/>
                    <a:pt x="5986" y="2749"/>
                  </a:cubicBezTo>
                  <a:close/>
                  <a:moveTo>
                    <a:pt x="8790" y="5522"/>
                  </a:moveTo>
                  <a:cubicBezTo>
                    <a:pt x="8979" y="5522"/>
                    <a:pt x="9136" y="5679"/>
                    <a:pt x="9136" y="5868"/>
                  </a:cubicBezTo>
                  <a:cubicBezTo>
                    <a:pt x="9136" y="6057"/>
                    <a:pt x="8979" y="6215"/>
                    <a:pt x="8790" y="6215"/>
                  </a:cubicBezTo>
                  <a:cubicBezTo>
                    <a:pt x="8569" y="6215"/>
                    <a:pt x="8412" y="6057"/>
                    <a:pt x="8412" y="5868"/>
                  </a:cubicBezTo>
                  <a:cubicBezTo>
                    <a:pt x="8412" y="5679"/>
                    <a:pt x="8569" y="5522"/>
                    <a:pt x="8790" y="5522"/>
                  </a:cubicBezTo>
                  <a:close/>
                  <a:moveTo>
                    <a:pt x="4600" y="7601"/>
                  </a:moveTo>
                  <a:cubicBezTo>
                    <a:pt x="4789" y="7601"/>
                    <a:pt x="4946" y="7759"/>
                    <a:pt x="4946" y="7948"/>
                  </a:cubicBezTo>
                  <a:cubicBezTo>
                    <a:pt x="4946" y="8168"/>
                    <a:pt x="4789" y="8326"/>
                    <a:pt x="4600" y="8326"/>
                  </a:cubicBezTo>
                  <a:cubicBezTo>
                    <a:pt x="4411" y="8326"/>
                    <a:pt x="4253" y="8168"/>
                    <a:pt x="4253" y="7948"/>
                  </a:cubicBezTo>
                  <a:cubicBezTo>
                    <a:pt x="4253" y="7759"/>
                    <a:pt x="4411" y="7601"/>
                    <a:pt x="4600" y="7601"/>
                  </a:cubicBezTo>
                  <a:close/>
                  <a:moveTo>
                    <a:pt x="6679" y="6939"/>
                  </a:moveTo>
                  <a:cubicBezTo>
                    <a:pt x="7278" y="6939"/>
                    <a:pt x="7719" y="7412"/>
                    <a:pt x="7719" y="7948"/>
                  </a:cubicBezTo>
                  <a:cubicBezTo>
                    <a:pt x="7719" y="8515"/>
                    <a:pt x="7246" y="8987"/>
                    <a:pt x="6679" y="8987"/>
                  </a:cubicBezTo>
                  <a:cubicBezTo>
                    <a:pt x="6080" y="8987"/>
                    <a:pt x="5671" y="8515"/>
                    <a:pt x="5671" y="7948"/>
                  </a:cubicBezTo>
                  <a:cubicBezTo>
                    <a:pt x="5671" y="7412"/>
                    <a:pt x="6143" y="6939"/>
                    <a:pt x="6679" y="6939"/>
                  </a:cubicBezTo>
                  <a:close/>
                  <a:moveTo>
                    <a:pt x="5309" y="1"/>
                  </a:moveTo>
                  <a:cubicBezTo>
                    <a:pt x="5222" y="1"/>
                    <a:pt x="5135" y="24"/>
                    <a:pt x="5072" y="71"/>
                  </a:cubicBezTo>
                  <a:cubicBezTo>
                    <a:pt x="4946" y="197"/>
                    <a:pt x="4946" y="449"/>
                    <a:pt x="5072" y="544"/>
                  </a:cubicBezTo>
                  <a:cubicBezTo>
                    <a:pt x="5356" y="828"/>
                    <a:pt x="5545" y="1080"/>
                    <a:pt x="5639" y="1363"/>
                  </a:cubicBezTo>
                  <a:cubicBezTo>
                    <a:pt x="5356" y="1426"/>
                    <a:pt x="5041" y="1458"/>
                    <a:pt x="4757" y="1552"/>
                  </a:cubicBezTo>
                  <a:cubicBezTo>
                    <a:pt x="4474" y="1017"/>
                    <a:pt x="4096" y="796"/>
                    <a:pt x="3592" y="576"/>
                  </a:cubicBezTo>
                  <a:cubicBezTo>
                    <a:pt x="3552" y="560"/>
                    <a:pt x="3507" y="552"/>
                    <a:pt x="3460" y="552"/>
                  </a:cubicBezTo>
                  <a:cubicBezTo>
                    <a:pt x="3320" y="552"/>
                    <a:pt x="3166" y="623"/>
                    <a:pt x="3119" y="765"/>
                  </a:cubicBezTo>
                  <a:cubicBezTo>
                    <a:pt x="3024" y="922"/>
                    <a:pt x="3119" y="1143"/>
                    <a:pt x="3277" y="1206"/>
                  </a:cubicBezTo>
                  <a:cubicBezTo>
                    <a:pt x="3623" y="1363"/>
                    <a:pt x="3907" y="1552"/>
                    <a:pt x="4064" y="1804"/>
                  </a:cubicBezTo>
                  <a:cubicBezTo>
                    <a:pt x="3781" y="1930"/>
                    <a:pt x="3529" y="2088"/>
                    <a:pt x="3308" y="2245"/>
                  </a:cubicBezTo>
                  <a:cubicBezTo>
                    <a:pt x="2867" y="1836"/>
                    <a:pt x="2394" y="1773"/>
                    <a:pt x="1890" y="1741"/>
                  </a:cubicBezTo>
                  <a:cubicBezTo>
                    <a:pt x="1701" y="1741"/>
                    <a:pt x="1544" y="1836"/>
                    <a:pt x="1481" y="2056"/>
                  </a:cubicBezTo>
                  <a:cubicBezTo>
                    <a:pt x="1481" y="2245"/>
                    <a:pt x="1607" y="2403"/>
                    <a:pt x="1796" y="2434"/>
                  </a:cubicBezTo>
                  <a:cubicBezTo>
                    <a:pt x="2205" y="2466"/>
                    <a:pt x="2489" y="2529"/>
                    <a:pt x="2741" y="2718"/>
                  </a:cubicBezTo>
                  <a:cubicBezTo>
                    <a:pt x="2552" y="2907"/>
                    <a:pt x="2363" y="3159"/>
                    <a:pt x="2205" y="3379"/>
                  </a:cubicBezTo>
                  <a:cubicBezTo>
                    <a:pt x="1949" y="3294"/>
                    <a:pt x="1725" y="3260"/>
                    <a:pt x="1508" y="3260"/>
                  </a:cubicBezTo>
                  <a:cubicBezTo>
                    <a:pt x="1243" y="3260"/>
                    <a:pt x="987" y="3310"/>
                    <a:pt x="693" y="3379"/>
                  </a:cubicBezTo>
                  <a:cubicBezTo>
                    <a:pt x="504" y="3411"/>
                    <a:pt x="441" y="3631"/>
                    <a:pt x="473" y="3821"/>
                  </a:cubicBezTo>
                  <a:cubicBezTo>
                    <a:pt x="498" y="3970"/>
                    <a:pt x="621" y="4060"/>
                    <a:pt x="781" y="4060"/>
                  </a:cubicBezTo>
                  <a:cubicBezTo>
                    <a:pt x="823" y="4060"/>
                    <a:pt x="868" y="4054"/>
                    <a:pt x="914" y="4041"/>
                  </a:cubicBezTo>
                  <a:cubicBezTo>
                    <a:pt x="1160" y="3979"/>
                    <a:pt x="1366" y="3931"/>
                    <a:pt x="1567" y="3931"/>
                  </a:cubicBezTo>
                  <a:cubicBezTo>
                    <a:pt x="1674" y="3931"/>
                    <a:pt x="1780" y="3945"/>
                    <a:pt x="1890" y="3978"/>
                  </a:cubicBezTo>
                  <a:cubicBezTo>
                    <a:pt x="1764" y="4262"/>
                    <a:pt x="1638" y="4514"/>
                    <a:pt x="1607" y="4797"/>
                  </a:cubicBezTo>
                  <a:cubicBezTo>
                    <a:pt x="1071" y="4797"/>
                    <a:pt x="630" y="4986"/>
                    <a:pt x="189" y="5301"/>
                  </a:cubicBezTo>
                  <a:cubicBezTo>
                    <a:pt x="32" y="5427"/>
                    <a:pt x="0" y="5616"/>
                    <a:pt x="126" y="5774"/>
                  </a:cubicBezTo>
                  <a:cubicBezTo>
                    <a:pt x="186" y="5874"/>
                    <a:pt x="296" y="5935"/>
                    <a:pt x="409" y="5935"/>
                  </a:cubicBezTo>
                  <a:cubicBezTo>
                    <a:pt x="474" y="5935"/>
                    <a:pt x="541" y="5915"/>
                    <a:pt x="599" y="5868"/>
                  </a:cubicBezTo>
                  <a:cubicBezTo>
                    <a:pt x="914" y="5616"/>
                    <a:pt x="1166" y="5459"/>
                    <a:pt x="1481" y="5459"/>
                  </a:cubicBezTo>
                  <a:cubicBezTo>
                    <a:pt x="1481" y="5585"/>
                    <a:pt x="1449" y="5742"/>
                    <a:pt x="1449" y="5868"/>
                  </a:cubicBezTo>
                  <a:cubicBezTo>
                    <a:pt x="1449" y="6026"/>
                    <a:pt x="1449" y="6183"/>
                    <a:pt x="1481" y="6341"/>
                  </a:cubicBezTo>
                  <a:cubicBezTo>
                    <a:pt x="945" y="6530"/>
                    <a:pt x="662" y="6876"/>
                    <a:pt x="347" y="7318"/>
                  </a:cubicBezTo>
                  <a:cubicBezTo>
                    <a:pt x="221" y="7475"/>
                    <a:pt x="284" y="7664"/>
                    <a:pt x="441" y="7790"/>
                  </a:cubicBezTo>
                  <a:cubicBezTo>
                    <a:pt x="507" y="7843"/>
                    <a:pt x="584" y="7868"/>
                    <a:pt x="658" y="7868"/>
                  </a:cubicBezTo>
                  <a:cubicBezTo>
                    <a:pt x="761" y="7868"/>
                    <a:pt x="859" y="7819"/>
                    <a:pt x="914" y="7727"/>
                  </a:cubicBezTo>
                  <a:cubicBezTo>
                    <a:pt x="1134" y="7349"/>
                    <a:pt x="1323" y="7129"/>
                    <a:pt x="1607" y="7002"/>
                  </a:cubicBezTo>
                  <a:cubicBezTo>
                    <a:pt x="1701" y="7286"/>
                    <a:pt x="1764" y="7570"/>
                    <a:pt x="1922" y="7822"/>
                  </a:cubicBezTo>
                  <a:cubicBezTo>
                    <a:pt x="1481" y="8200"/>
                    <a:pt x="1323" y="8609"/>
                    <a:pt x="1166" y="9145"/>
                  </a:cubicBezTo>
                  <a:cubicBezTo>
                    <a:pt x="1134" y="9334"/>
                    <a:pt x="1260" y="9523"/>
                    <a:pt x="1418" y="9554"/>
                  </a:cubicBezTo>
                  <a:cubicBezTo>
                    <a:pt x="1452" y="9566"/>
                    <a:pt x="1486" y="9571"/>
                    <a:pt x="1519" y="9571"/>
                  </a:cubicBezTo>
                  <a:cubicBezTo>
                    <a:pt x="1671" y="9571"/>
                    <a:pt x="1807" y="9463"/>
                    <a:pt x="1859" y="9334"/>
                  </a:cubicBezTo>
                  <a:cubicBezTo>
                    <a:pt x="1953" y="8924"/>
                    <a:pt x="2048" y="8672"/>
                    <a:pt x="2268" y="8420"/>
                  </a:cubicBezTo>
                  <a:cubicBezTo>
                    <a:pt x="2426" y="8672"/>
                    <a:pt x="2646" y="8893"/>
                    <a:pt x="2835" y="9082"/>
                  </a:cubicBezTo>
                  <a:cubicBezTo>
                    <a:pt x="2520" y="9554"/>
                    <a:pt x="2552" y="10027"/>
                    <a:pt x="2583" y="10594"/>
                  </a:cubicBezTo>
                  <a:cubicBezTo>
                    <a:pt x="2583" y="10783"/>
                    <a:pt x="2741" y="10909"/>
                    <a:pt x="2961" y="10909"/>
                  </a:cubicBezTo>
                  <a:lnTo>
                    <a:pt x="2993" y="10909"/>
                  </a:lnTo>
                  <a:cubicBezTo>
                    <a:pt x="3182" y="10909"/>
                    <a:pt x="3308" y="10720"/>
                    <a:pt x="3308" y="10500"/>
                  </a:cubicBezTo>
                  <a:cubicBezTo>
                    <a:pt x="3277" y="10090"/>
                    <a:pt x="3277" y="9806"/>
                    <a:pt x="3371" y="9523"/>
                  </a:cubicBezTo>
                  <a:cubicBezTo>
                    <a:pt x="3623" y="9680"/>
                    <a:pt x="3844" y="9838"/>
                    <a:pt x="4127" y="9964"/>
                  </a:cubicBezTo>
                  <a:cubicBezTo>
                    <a:pt x="4001" y="10500"/>
                    <a:pt x="4159" y="10941"/>
                    <a:pt x="4411" y="11445"/>
                  </a:cubicBezTo>
                  <a:cubicBezTo>
                    <a:pt x="4452" y="11589"/>
                    <a:pt x="4561" y="11652"/>
                    <a:pt x="4684" y="11652"/>
                  </a:cubicBezTo>
                  <a:cubicBezTo>
                    <a:pt x="4749" y="11652"/>
                    <a:pt x="4818" y="11635"/>
                    <a:pt x="4883" y="11602"/>
                  </a:cubicBezTo>
                  <a:cubicBezTo>
                    <a:pt x="5041" y="11539"/>
                    <a:pt x="5104" y="11350"/>
                    <a:pt x="5041" y="11130"/>
                  </a:cubicBezTo>
                  <a:cubicBezTo>
                    <a:pt x="4883" y="10783"/>
                    <a:pt x="4757" y="10500"/>
                    <a:pt x="4789" y="10184"/>
                  </a:cubicBezTo>
                  <a:lnTo>
                    <a:pt x="4789" y="10184"/>
                  </a:lnTo>
                  <a:cubicBezTo>
                    <a:pt x="5072" y="10279"/>
                    <a:pt x="5356" y="10311"/>
                    <a:pt x="5671" y="10342"/>
                  </a:cubicBezTo>
                  <a:cubicBezTo>
                    <a:pt x="5734" y="10909"/>
                    <a:pt x="6049" y="11256"/>
                    <a:pt x="6427" y="11665"/>
                  </a:cubicBezTo>
                  <a:cubicBezTo>
                    <a:pt x="6474" y="11712"/>
                    <a:pt x="6561" y="11736"/>
                    <a:pt x="6651" y="11736"/>
                  </a:cubicBezTo>
                  <a:cubicBezTo>
                    <a:pt x="6742" y="11736"/>
                    <a:pt x="6837" y="11712"/>
                    <a:pt x="6900" y="11665"/>
                  </a:cubicBezTo>
                  <a:cubicBezTo>
                    <a:pt x="6994" y="11539"/>
                    <a:pt x="6994" y="11287"/>
                    <a:pt x="6900" y="11193"/>
                  </a:cubicBezTo>
                  <a:cubicBezTo>
                    <a:pt x="6616" y="10909"/>
                    <a:pt x="6427" y="10657"/>
                    <a:pt x="6333" y="10342"/>
                  </a:cubicBezTo>
                  <a:cubicBezTo>
                    <a:pt x="6616" y="10311"/>
                    <a:pt x="6931" y="10279"/>
                    <a:pt x="7215" y="10184"/>
                  </a:cubicBezTo>
                  <a:cubicBezTo>
                    <a:pt x="7467" y="10720"/>
                    <a:pt x="7876" y="10941"/>
                    <a:pt x="8380" y="11130"/>
                  </a:cubicBezTo>
                  <a:cubicBezTo>
                    <a:pt x="8424" y="11156"/>
                    <a:pt x="8474" y="11167"/>
                    <a:pt x="8526" y="11167"/>
                  </a:cubicBezTo>
                  <a:cubicBezTo>
                    <a:pt x="8662" y="11167"/>
                    <a:pt x="8807" y="11086"/>
                    <a:pt x="8853" y="10972"/>
                  </a:cubicBezTo>
                  <a:cubicBezTo>
                    <a:pt x="8947" y="10815"/>
                    <a:pt x="8853" y="10594"/>
                    <a:pt x="8695" y="10500"/>
                  </a:cubicBezTo>
                  <a:cubicBezTo>
                    <a:pt x="8349" y="10374"/>
                    <a:pt x="8065" y="10184"/>
                    <a:pt x="7908" y="9932"/>
                  </a:cubicBezTo>
                  <a:cubicBezTo>
                    <a:pt x="8191" y="9806"/>
                    <a:pt x="8412" y="9649"/>
                    <a:pt x="8664" y="9491"/>
                  </a:cubicBezTo>
                  <a:cubicBezTo>
                    <a:pt x="9105" y="9901"/>
                    <a:pt x="9578" y="9964"/>
                    <a:pt x="10082" y="9995"/>
                  </a:cubicBezTo>
                  <a:lnTo>
                    <a:pt x="10113" y="9995"/>
                  </a:lnTo>
                  <a:cubicBezTo>
                    <a:pt x="10302" y="9995"/>
                    <a:pt x="10428" y="9869"/>
                    <a:pt x="10460" y="9680"/>
                  </a:cubicBezTo>
                  <a:cubicBezTo>
                    <a:pt x="10460" y="9491"/>
                    <a:pt x="10365" y="9334"/>
                    <a:pt x="10145" y="9302"/>
                  </a:cubicBezTo>
                  <a:cubicBezTo>
                    <a:pt x="9767" y="9239"/>
                    <a:pt x="9483" y="9208"/>
                    <a:pt x="9199" y="9019"/>
                  </a:cubicBezTo>
                  <a:cubicBezTo>
                    <a:pt x="9388" y="8830"/>
                    <a:pt x="9609" y="8578"/>
                    <a:pt x="9767" y="8357"/>
                  </a:cubicBezTo>
                  <a:cubicBezTo>
                    <a:pt x="9980" y="8437"/>
                    <a:pt x="10181" y="8466"/>
                    <a:pt x="10384" y="8466"/>
                  </a:cubicBezTo>
                  <a:cubicBezTo>
                    <a:pt x="10660" y="8466"/>
                    <a:pt x="10938" y="8412"/>
                    <a:pt x="11247" y="8357"/>
                  </a:cubicBezTo>
                  <a:cubicBezTo>
                    <a:pt x="11468" y="8294"/>
                    <a:pt x="11531" y="8105"/>
                    <a:pt x="11499" y="7916"/>
                  </a:cubicBezTo>
                  <a:cubicBezTo>
                    <a:pt x="11472" y="7751"/>
                    <a:pt x="11300" y="7658"/>
                    <a:pt x="11131" y="7658"/>
                  </a:cubicBezTo>
                  <a:cubicBezTo>
                    <a:pt x="11107" y="7658"/>
                    <a:pt x="11082" y="7660"/>
                    <a:pt x="11058" y="7664"/>
                  </a:cubicBezTo>
                  <a:cubicBezTo>
                    <a:pt x="10806" y="7748"/>
                    <a:pt x="10596" y="7804"/>
                    <a:pt x="10391" y="7804"/>
                  </a:cubicBezTo>
                  <a:cubicBezTo>
                    <a:pt x="10288" y="7804"/>
                    <a:pt x="10187" y="7790"/>
                    <a:pt x="10082" y="7759"/>
                  </a:cubicBezTo>
                  <a:cubicBezTo>
                    <a:pt x="10208" y="7475"/>
                    <a:pt x="10302" y="7192"/>
                    <a:pt x="10365" y="6939"/>
                  </a:cubicBezTo>
                  <a:lnTo>
                    <a:pt x="10397" y="6939"/>
                  </a:lnTo>
                  <a:cubicBezTo>
                    <a:pt x="10932" y="6939"/>
                    <a:pt x="11342" y="6687"/>
                    <a:pt x="11751" y="6372"/>
                  </a:cubicBezTo>
                  <a:cubicBezTo>
                    <a:pt x="11940" y="6246"/>
                    <a:pt x="11972" y="6057"/>
                    <a:pt x="11846" y="5900"/>
                  </a:cubicBezTo>
                  <a:cubicBezTo>
                    <a:pt x="11789" y="5843"/>
                    <a:pt x="11687" y="5798"/>
                    <a:pt x="11580" y="5798"/>
                  </a:cubicBezTo>
                  <a:cubicBezTo>
                    <a:pt x="11509" y="5798"/>
                    <a:pt x="11436" y="5818"/>
                    <a:pt x="11373" y="5868"/>
                  </a:cubicBezTo>
                  <a:cubicBezTo>
                    <a:pt x="11058" y="6120"/>
                    <a:pt x="10775" y="6278"/>
                    <a:pt x="10460" y="6278"/>
                  </a:cubicBezTo>
                  <a:cubicBezTo>
                    <a:pt x="10460" y="6152"/>
                    <a:pt x="10491" y="5994"/>
                    <a:pt x="10491" y="5868"/>
                  </a:cubicBezTo>
                  <a:cubicBezTo>
                    <a:pt x="10491" y="5711"/>
                    <a:pt x="10491" y="5553"/>
                    <a:pt x="10460" y="5396"/>
                  </a:cubicBezTo>
                  <a:cubicBezTo>
                    <a:pt x="11027" y="5207"/>
                    <a:pt x="11279" y="4860"/>
                    <a:pt x="11594" y="4419"/>
                  </a:cubicBezTo>
                  <a:cubicBezTo>
                    <a:pt x="11720" y="4262"/>
                    <a:pt x="11688" y="4073"/>
                    <a:pt x="11531" y="3947"/>
                  </a:cubicBezTo>
                  <a:cubicBezTo>
                    <a:pt x="11465" y="3894"/>
                    <a:pt x="11394" y="3869"/>
                    <a:pt x="11324" y="3869"/>
                  </a:cubicBezTo>
                  <a:cubicBezTo>
                    <a:pt x="11226" y="3869"/>
                    <a:pt x="11132" y="3918"/>
                    <a:pt x="11058" y="4010"/>
                  </a:cubicBezTo>
                  <a:cubicBezTo>
                    <a:pt x="10838" y="4388"/>
                    <a:pt x="10617" y="4608"/>
                    <a:pt x="10365" y="4734"/>
                  </a:cubicBezTo>
                  <a:cubicBezTo>
                    <a:pt x="10271" y="4451"/>
                    <a:pt x="10176" y="4167"/>
                    <a:pt x="10019" y="3915"/>
                  </a:cubicBezTo>
                  <a:cubicBezTo>
                    <a:pt x="10460" y="3537"/>
                    <a:pt x="10617" y="3127"/>
                    <a:pt x="10775" y="2592"/>
                  </a:cubicBezTo>
                  <a:cubicBezTo>
                    <a:pt x="10806" y="2403"/>
                    <a:pt x="10712" y="2214"/>
                    <a:pt x="10554" y="2182"/>
                  </a:cubicBezTo>
                  <a:cubicBezTo>
                    <a:pt x="10520" y="2171"/>
                    <a:pt x="10485" y="2166"/>
                    <a:pt x="10450" y="2166"/>
                  </a:cubicBezTo>
                  <a:cubicBezTo>
                    <a:pt x="10292" y="2166"/>
                    <a:pt x="10139" y="2274"/>
                    <a:pt x="10113" y="2403"/>
                  </a:cubicBezTo>
                  <a:cubicBezTo>
                    <a:pt x="9987" y="2812"/>
                    <a:pt x="9924" y="3064"/>
                    <a:pt x="9672" y="3316"/>
                  </a:cubicBezTo>
                  <a:cubicBezTo>
                    <a:pt x="9515" y="3064"/>
                    <a:pt x="9325" y="2844"/>
                    <a:pt x="9136" y="2655"/>
                  </a:cubicBezTo>
                  <a:cubicBezTo>
                    <a:pt x="9451" y="2182"/>
                    <a:pt x="9388" y="1710"/>
                    <a:pt x="9357" y="1143"/>
                  </a:cubicBezTo>
                  <a:cubicBezTo>
                    <a:pt x="9357" y="954"/>
                    <a:pt x="9168" y="828"/>
                    <a:pt x="8979" y="828"/>
                  </a:cubicBezTo>
                  <a:cubicBezTo>
                    <a:pt x="8790" y="828"/>
                    <a:pt x="8664" y="1017"/>
                    <a:pt x="8664" y="1237"/>
                  </a:cubicBezTo>
                  <a:cubicBezTo>
                    <a:pt x="8695" y="1647"/>
                    <a:pt x="8695" y="1930"/>
                    <a:pt x="8569" y="2214"/>
                  </a:cubicBezTo>
                  <a:cubicBezTo>
                    <a:pt x="8349" y="2056"/>
                    <a:pt x="8097" y="1899"/>
                    <a:pt x="7813" y="1773"/>
                  </a:cubicBezTo>
                  <a:cubicBezTo>
                    <a:pt x="7939" y="1237"/>
                    <a:pt x="7782" y="796"/>
                    <a:pt x="7561" y="292"/>
                  </a:cubicBezTo>
                  <a:cubicBezTo>
                    <a:pt x="7493" y="178"/>
                    <a:pt x="7375" y="97"/>
                    <a:pt x="7243" y="97"/>
                  </a:cubicBezTo>
                  <a:cubicBezTo>
                    <a:pt x="7193" y="97"/>
                    <a:pt x="7141" y="108"/>
                    <a:pt x="7089" y="134"/>
                  </a:cubicBezTo>
                  <a:cubicBezTo>
                    <a:pt x="6931" y="197"/>
                    <a:pt x="6837" y="386"/>
                    <a:pt x="6931" y="607"/>
                  </a:cubicBezTo>
                  <a:cubicBezTo>
                    <a:pt x="7089" y="954"/>
                    <a:pt x="7215" y="1237"/>
                    <a:pt x="7152" y="1552"/>
                  </a:cubicBezTo>
                  <a:cubicBezTo>
                    <a:pt x="6900" y="1458"/>
                    <a:pt x="6616" y="1426"/>
                    <a:pt x="6301" y="1395"/>
                  </a:cubicBezTo>
                  <a:cubicBezTo>
                    <a:pt x="6206" y="828"/>
                    <a:pt x="5891" y="481"/>
                    <a:pt x="5545" y="71"/>
                  </a:cubicBezTo>
                  <a:cubicBezTo>
                    <a:pt x="5482" y="24"/>
                    <a:pt x="5395" y="1"/>
                    <a:pt x="5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9" name="Google Shape;1217;p47">
              <a:extLst>
                <a:ext uri="{FF2B5EF4-FFF2-40B4-BE49-F238E27FC236}">
                  <a16:creationId xmlns:a16="http://schemas.microsoft.com/office/drawing/2014/main" id="{0998906C-06B1-4891-9836-C4F477804AF0}"/>
                </a:ext>
              </a:extLst>
            </p:cNvPr>
            <p:cNvSpPr/>
            <p:nvPr/>
          </p:nvSpPr>
          <p:spPr>
            <a:xfrm>
              <a:off x="-22740025" y="3217825"/>
              <a:ext cx="52000" cy="51225"/>
            </a:xfrm>
            <a:custGeom>
              <a:avLst/>
              <a:gdLst/>
              <a:ahLst/>
              <a:cxnLst/>
              <a:rect l="l" t="t" r="r" b="b"/>
              <a:pathLst>
                <a:path w="2080" h="2049" extrusionOk="0">
                  <a:moveTo>
                    <a:pt x="1040" y="0"/>
                  </a:moveTo>
                  <a:cubicBezTo>
                    <a:pt x="441" y="0"/>
                    <a:pt x="0" y="473"/>
                    <a:pt x="0" y="1009"/>
                  </a:cubicBezTo>
                  <a:cubicBezTo>
                    <a:pt x="0" y="1607"/>
                    <a:pt x="473" y="2048"/>
                    <a:pt x="1040" y="2048"/>
                  </a:cubicBezTo>
                  <a:cubicBezTo>
                    <a:pt x="1607" y="2048"/>
                    <a:pt x="2048" y="1576"/>
                    <a:pt x="2048" y="1009"/>
                  </a:cubicBezTo>
                  <a:cubicBezTo>
                    <a:pt x="2080" y="473"/>
                    <a:pt x="1607"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0" name="Google Shape;1218;p47">
              <a:extLst>
                <a:ext uri="{FF2B5EF4-FFF2-40B4-BE49-F238E27FC236}">
                  <a16:creationId xmlns:a16="http://schemas.microsoft.com/office/drawing/2014/main" id="{45F8F962-B183-4EC3-9892-BB5483E4BB89}"/>
                </a:ext>
              </a:extLst>
            </p:cNvPr>
            <p:cNvSpPr/>
            <p:nvPr/>
          </p:nvSpPr>
          <p:spPr>
            <a:xfrm>
              <a:off x="-22705375" y="3321800"/>
              <a:ext cx="17350" cy="18125"/>
            </a:xfrm>
            <a:custGeom>
              <a:avLst/>
              <a:gdLst/>
              <a:ahLst/>
              <a:cxnLst/>
              <a:rect l="l" t="t" r="r" b="b"/>
              <a:pathLst>
                <a:path w="694" h="725" extrusionOk="0">
                  <a:moveTo>
                    <a:pt x="347" y="0"/>
                  </a:moveTo>
                  <a:cubicBezTo>
                    <a:pt x="158" y="0"/>
                    <a:pt x="1" y="158"/>
                    <a:pt x="1" y="347"/>
                  </a:cubicBezTo>
                  <a:cubicBezTo>
                    <a:pt x="1" y="567"/>
                    <a:pt x="158" y="725"/>
                    <a:pt x="347" y="725"/>
                  </a:cubicBezTo>
                  <a:cubicBezTo>
                    <a:pt x="536" y="725"/>
                    <a:pt x="694" y="567"/>
                    <a:pt x="694" y="347"/>
                  </a:cubicBezTo>
                  <a:cubicBezTo>
                    <a:pt x="694" y="158"/>
                    <a:pt x="536"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11" name="Google Shape;1222;p47">
            <a:extLst>
              <a:ext uri="{FF2B5EF4-FFF2-40B4-BE49-F238E27FC236}">
                <a16:creationId xmlns:a16="http://schemas.microsoft.com/office/drawing/2014/main" id="{50007A2F-9539-4917-B26D-F2979415DDB9}"/>
              </a:ext>
            </a:extLst>
          </p:cNvPr>
          <p:cNvGrpSpPr/>
          <p:nvPr/>
        </p:nvGrpSpPr>
        <p:grpSpPr>
          <a:xfrm>
            <a:off x="4927281" y="2507177"/>
            <a:ext cx="377216" cy="353207"/>
            <a:chOff x="-25834600" y="3564375"/>
            <a:chExt cx="296950" cy="278050"/>
          </a:xfrm>
        </p:grpSpPr>
        <p:sp>
          <p:nvSpPr>
            <p:cNvPr id="112" name="Google Shape;1223;p47">
              <a:extLst>
                <a:ext uri="{FF2B5EF4-FFF2-40B4-BE49-F238E27FC236}">
                  <a16:creationId xmlns:a16="http://schemas.microsoft.com/office/drawing/2014/main" id="{B3C32293-62EA-4529-91E9-55D618B7912A}"/>
                </a:ext>
              </a:extLst>
            </p:cNvPr>
            <p:cNvSpPr/>
            <p:nvPr/>
          </p:nvSpPr>
          <p:spPr>
            <a:xfrm>
              <a:off x="-25694400" y="3703775"/>
              <a:ext cx="17350" cy="17375"/>
            </a:xfrm>
            <a:custGeom>
              <a:avLst/>
              <a:gdLst/>
              <a:ahLst/>
              <a:cxnLst/>
              <a:rect l="l" t="t" r="r" b="b"/>
              <a:pathLst>
                <a:path w="694" h="695" extrusionOk="0">
                  <a:moveTo>
                    <a:pt x="347" y="1"/>
                  </a:moveTo>
                  <a:cubicBezTo>
                    <a:pt x="158" y="1"/>
                    <a:pt x="0" y="158"/>
                    <a:pt x="0" y="347"/>
                  </a:cubicBezTo>
                  <a:cubicBezTo>
                    <a:pt x="0" y="537"/>
                    <a:pt x="158" y="694"/>
                    <a:pt x="347" y="694"/>
                  </a:cubicBezTo>
                  <a:cubicBezTo>
                    <a:pt x="536" y="694"/>
                    <a:pt x="693" y="537"/>
                    <a:pt x="693" y="347"/>
                  </a:cubicBezTo>
                  <a:cubicBezTo>
                    <a:pt x="693" y="158"/>
                    <a:pt x="504"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3" name="Google Shape;1224;p47">
              <a:extLst>
                <a:ext uri="{FF2B5EF4-FFF2-40B4-BE49-F238E27FC236}">
                  <a16:creationId xmlns:a16="http://schemas.microsoft.com/office/drawing/2014/main" id="{B45D994A-B86F-459D-9F7D-F669A367D19B}"/>
                </a:ext>
              </a:extLst>
            </p:cNvPr>
            <p:cNvSpPr/>
            <p:nvPr/>
          </p:nvSpPr>
          <p:spPr>
            <a:xfrm>
              <a:off x="-25591225" y="3703775"/>
              <a:ext cx="53575" cy="18150"/>
            </a:xfrm>
            <a:custGeom>
              <a:avLst/>
              <a:gdLst/>
              <a:ahLst/>
              <a:cxnLst/>
              <a:rect l="l" t="t" r="r" b="b"/>
              <a:pathLst>
                <a:path w="2143" h="726" extrusionOk="0">
                  <a:moveTo>
                    <a:pt x="347" y="1"/>
                  </a:moveTo>
                  <a:cubicBezTo>
                    <a:pt x="158" y="1"/>
                    <a:pt x="0" y="158"/>
                    <a:pt x="0" y="347"/>
                  </a:cubicBezTo>
                  <a:cubicBezTo>
                    <a:pt x="0" y="537"/>
                    <a:pt x="158" y="726"/>
                    <a:pt x="347" y="726"/>
                  </a:cubicBezTo>
                  <a:lnTo>
                    <a:pt x="1765" y="726"/>
                  </a:lnTo>
                  <a:cubicBezTo>
                    <a:pt x="1985" y="726"/>
                    <a:pt x="2143" y="568"/>
                    <a:pt x="2143" y="347"/>
                  </a:cubicBezTo>
                  <a:cubicBezTo>
                    <a:pt x="2143" y="158"/>
                    <a:pt x="1985" y="1"/>
                    <a:pt x="1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4" name="Google Shape;1225;p47">
              <a:extLst>
                <a:ext uri="{FF2B5EF4-FFF2-40B4-BE49-F238E27FC236}">
                  <a16:creationId xmlns:a16="http://schemas.microsoft.com/office/drawing/2014/main" id="{9E1200C8-BBFD-4274-95B3-C5255EBA26DA}"/>
                </a:ext>
              </a:extLst>
            </p:cNvPr>
            <p:cNvSpPr/>
            <p:nvPr/>
          </p:nvSpPr>
          <p:spPr>
            <a:xfrm>
              <a:off x="-25834600" y="3703775"/>
              <a:ext cx="53575" cy="18150"/>
            </a:xfrm>
            <a:custGeom>
              <a:avLst/>
              <a:gdLst/>
              <a:ahLst/>
              <a:cxnLst/>
              <a:rect l="l" t="t" r="r" b="b"/>
              <a:pathLst>
                <a:path w="2143" h="726" extrusionOk="0">
                  <a:moveTo>
                    <a:pt x="378" y="1"/>
                  </a:moveTo>
                  <a:cubicBezTo>
                    <a:pt x="158" y="1"/>
                    <a:pt x="0" y="158"/>
                    <a:pt x="0" y="347"/>
                  </a:cubicBezTo>
                  <a:cubicBezTo>
                    <a:pt x="0" y="568"/>
                    <a:pt x="158" y="726"/>
                    <a:pt x="378" y="726"/>
                  </a:cubicBezTo>
                  <a:lnTo>
                    <a:pt x="1796" y="726"/>
                  </a:lnTo>
                  <a:cubicBezTo>
                    <a:pt x="1985" y="726"/>
                    <a:pt x="2143" y="568"/>
                    <a:pt x="2143" y="347"/>
                  </a:cubicBezTo>
                  <a:cubicBezTo>
                    <a:pt x="2143" y="158"/>
                    <a:pt x="1985" y="1"/>
                    <a:pt x="1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5" name="Google Shape;1226;p47">
              <a:extLst>
                <a:ext uri="{FF2B5EF4-FFF2-40B4-BE49-F238E27FC236}">
                  <a16:creationId xmlns:a16="http://schemas.microsoft.com/office/drawing/2014/main" id="{485A159B-5B1C-4B9E-9BF7-9F5C4ABD510A}"/>
                </a:ext>
              </a:extLst>
            </p:cNvPr>
            <p:cNvSpPr/>
            <p:nvPr/>
          </p:nvSpPr>
          <p:spPr>
            <a:xfrm>
              <a:off x="-25695200" y="3564375"/>
              <a:ext cx="17350" cy="52800"/>
            </a:xfrm>
            <a:custGeom>
              <a:avLst/>
              <a:gdLst/>
              <a:ahLst/>
              <a:cxnLst/>
              <a:rect l="l" t="t" r="r" b="b"/>
              <a:pathLst>
                <a:path w="694" h="2112" extrusionOk="0">
                  <a:moveTo>
                    <a:pt x="347" y="1"/>
                  </a:moveTo>
                  <a:cubicBezTo>
                    <a:pt x="158" y="1"/>
                    <a:pt x="1" y="158"/>
                    <a:pt x="1" y="347"/>
                  </a:cubicBezTo>
                  <a:lnTo>
                    <a:pt x="1" y="1765"/>
                  </a:lnTo>
                  <a:cubicBezTo>
                    <a:pt x="1" y="1954"/>
                    <a:pt x="158" y="2111"/>
                    <a:pt x="347" y="2111"/>
                  </a:cubicBezTo>
                  <a:cubicBezTo>
                    <a:pt x="536" y="2111"/>
                    <a:pt x="694" y="1954"/>
                    <a:pt x="694" y="1765"/>
                  </a:cubicBezTo>
                  <a:lnTo>
                    <a:pt x="694" y="347"/>
                  </a:lnTo>
                  <a:cubicBezTo>
                    <a:pt x="694" y="158"/>
                    <a:pt x="536"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6" name="Google Shape;1227;p47">
              <a:extLst>
                <a:ext uri="{FF2B5EF4-FFF2-40B4-BE49-F238E27FC236}">
                  <a16:creationId xmlns:a16="http://schemas.microsoft.com/office/drawing/2014/main" id="{3ABC5627-7EE9-4564-8892-C7A03ADBF3D0}"/>
                </a:ext>
              </a:extLst>
            </p:cNvPr>
            <p:cNvSpPr/>
            <p:nvPr/>
          </p:nvSpPr>
          <p:spPr>
            <a:xfrm>
              <a:off x="-25792850" y="3606125"/>
              <a:ext cx="42550" cy="40975"/>
            </a:xfrm>
            <a:custGeom>
              <a:avLst/>
              <a:gdLst/>
              <a:ahLst/>
              <a:cxnLst/>
              <a:rect l="l" t="t" r="r" b="b"/>
              <a:pathLst>
                <a:path w="1702" h="1639" extrusionOk="0">
                  <a:moveTo>
                    <a:pt x="351" y="0"/>
                  </a:moveTo>
                  <a:cubicBezTo>
                    <a:pt x="260" y="0"/>
                    <a:pt x="173" y="32"/>
                    <a:pt x="126" y="95"/>
                  </a:cubicBezTo>
                  <a:cubicBezTo>
                    <a:pt x="0" y="221"/>
                    <a:pt x="0" y="441"/>
                    <a:pt x="126" y="567"/>
                  </a:cubicBezTo>
                  <a:lnTo>
                    <a:pt x="1103" y="1544"/>
                  </a:lnTo>
                  <a:cubicBezTo>
                    <a:pt x="1166" y="1607"/>
                    <a:pt x="1252" y="1639"/>
                    <a:pt x="1339" y="1639"/>
                  </a:cubicBezTo>
                  <a:cubicBezTo>
                    <a:pt x="1426" y="1639"/>
                    <a:pt x="1512" y="1607"/>
                    <a:pt x="1575" y="1544"/>
                  </a:cubicBezTo>
                  <a:cubicBezTo>
                    <a:pt x="1701" y="1418"/>
                    <a:pt x="1701" y="1198"/>
                    <a:pt x="1575" y="1071"/>
                  </a:cubicBezTo>
                  <a:lnTo>
                    <a:pt x="599" y="95"/>
                  </a:lnTo>
                  <a:cubicBezTo>
                    <a:pt x="536" y="32"/>
                    <a:pt x="441"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7" name="Google Shape;1228;p47">
              <a:extLst>
                <a:ext uri="{FF2B5EF4-FFF2-40B4-BE49-F238E27FC236}">
                  <a16:creationId xmlns:a16="http://schemas.microsoft.com/office/drawing/2014/main" id="{FB97C5C3-B636-4FB7-B72A-D462A22CA1BB}"/>
                </a:ext>
              </a:extLst>
            </p:cNvPr>
            <p:cNvSpPr/>
            <p:nvPr/>
          </p:nvSpPr>
          <p:spPr>
            <a:xfrm>
              <a:off x="-25621950" y="3606125"/>
              <a:ext cx="43350" cy="40975"/>
            </a:xfrm>
            <a:custGeom>
              <a:avLst/>
              <a:gdLst/>
              <a:ahLst/>
              <a:cxnLst/>
              <a:rect l="l" t="t" r="r" b="b"/>
              <a:pathLst>
                <a:path w="1734" h="1639" extrusionOk="0">
                  <a:moveTo>
                    <a:pt x="1351" y="0"/>
                  </a:moveTo>
                  <a:cubicBezTo>
                    <a:pt x="1261" y="0"/>
                    <a:pt x="1166" y="32"/>
                    <a:pt x="1103" y="95"/>
                  </a:cubicBezTo>
                  <a:lnTo>
                    <a:pt x="127" y="1071"/>
                  </a:lnTo>
                  <a:cubicBezTo>
                    <a:pt x="1" y="1198"/>
                    <a:pt x="1" y="1418"/>
                    <a:pt x="127" y="1544"/>
                  </a:cubicBezTo>
                  <a:cubicBezTo>
                    <a:pt x="190" y="1607"/>
                    <a:pt x="284" y="1639"/>
                    <a:pt x="375" y="1639"/>
                  </a:cubicBezTo>
                  <a:cubicBezTo>
                    <a:pt x="465" y="1639"/>
                    <a:pt x="552" y="1607"/>
                    <a:pt x="599" y="1544"/>
                  </a:cubicBezTo>
                  <a:lnTo>
                    <a:pt x="1576" y="567"/>
                  </a:lnTo>
                  <a:cubicBezTo>
                    <a:pt x="1733" y="441"/>
                    <a:pt x="1733" y="221"/>
                    <a:pt x="1576" y="95"/>
                  </a:cubicBezTo>
                  <a:cubicBezTo>
                    <a:pt x="1529" y="32"/>
                    <a:pt x="1442" y="0"/>
                    <a:pt x="1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8" name="Google Shape;1229;p47">
              <a:extLst>
                <a:ext uri="{FF2B5EF4-FFF2-40B4-BE49-F238E27FC236}">
                  <a16:creationId xmlns:a16="http://schemas.microsoft.com/office/drawing/2014/main" id="{835525E8-4533-46B3-BCCC-285FA79F7192}"/>
                </a:ext>
              </a:extLst>
            </p:cNvPr>
            <p:cNvSpPr/>
            <p:nvPr/>
          </p:nvSpPr>
          <p:spPr>
            <a:xfrm>
              <a:off x="-25783400" y="3806975"/>
              <a:ext cx="192200" cy="35450"/>
            </a:xfrm>
            <a:custGeom>
              <a:avLst/>
              <a:gdLst/>
              <a:ahLst/>
              <a:cxnLst/>
              <a:rect l="l" t="t" r="r" b="b"/>
              <a:pathLst>
                <a:path w="7688" h="1418" extrusionOk="0">
                  <a:moveTo>
                    <a:pt x="725" y="0"/>
                  </a:moveTo>
                  <a:cubicBezTo>
                    <a:pt x="315" y="0"/>
                    <a:pt x="0" y="315"/>
                    <a:pt x="0" y="725"/>
                  </a:cubicBezTo>
                  <a:lnTo>
                    <a:pt x="0" y="1071"/>
                  </a:lnTo>
                  <a:cubicBezTo>
                    <a:pt x="0" y="1260"/>
                    <a:pt x="158" y="1418"/>
                    <a:pt x="378" y="1418"/>
                  </a:cubicBezTo>
                  <a:lnTo>
                    <a:pt x="7309" y="1418"/>
                  </a:lnTo>
                  <a:cubicBezTo>
                    <a:pt x="7530" y="1418"/>
                    <a:pt x="7687" y="1260"/>
                    <a:pt x="7687" y="1071"/>
                  </a:cubicBezTo>
                  <a:lnTo>
                    <a:pt x="7687" y="725"/>
                  </a:lnTo>
                  <a:cubicBezTo>
                    <a:pt x="7687" y="315"/>
                    <a:pt x="7372" y="0"/>
                    <a:pt x="69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9" name="Google Shape;1230;p47">
              <a:extLst>
                <a:ext uri="{FF2B5EF4-FFF2-40B4-BE49-F238E27FC236}">
                  <a16:creationId xmlns:a16="http://schemas.microsoft.com/office/drawing/2014/main" id="{48233046-FD80-4A3F-8CA3-73CCDB250047}"/>
                </a:ext>
              </a:extLst>
            </p:cNvPr>
            <p:cNvSpPr/>
            <p:nvPr/>
          </p:nvSpPr>
          <p:spPr>
            <a:xfrm>
              <a:off x="-25764500" y="3635275"/>
              <a:ext cx="153600" cy="155175"/>
            </a:xfrm>
            <a:custGeom>
              <a:avLst/>
              <a:gdLst/>
              <a:ahLst/>
              <a:cxnLst/>
              <a:rect l="l" t="t" r="r" b="b"/>
              <a:pathLst>
                <a:path w="6144" h="6207" extrusionOk="0">
                  <a:moveTo>
                    <a:pt x="3025" y="0"/>
                  </a:moveTo>
                  <a:cubicBezTo>
                    <a:pt x="1355" y="0"/>
                    <a:pt x="0" y="1355"/>
                    <a:pt x="0" y="3087"/>
                  </a:cubicBezTo>
                  <a:lnTo>
                    <a:pt x="0" y="6206"/>
                  </a:lnTo>
                  <a:lnTo>
                    <a:pt x="2773" y="6206"/>
                  </a:lnTo>
                  <a:lnTo>
                    <a:pt x="2773" y="4064"/>
                  </a:lnTo>
                  <a:cubicBezTo>
                    <a:pt x="2363" y="3938"/>
                    <a:pt x="2048" y="3560"/>
                    <a:pt x="2048" y="3087"/>
                  </a:cubicBezTo>
                  <a:cubicBezTo>
                    <a:pt x="2048" y="2489"/>
                    <a:pt x="2521" y="2079"/>
                    <a:pt x="3088" y="2079"/>
                  </a:cubicBezTo>
                  <a:cubicBezTo>
                    <a:pt x="3655" y="2079"/>
                    <a:pt x="4096" y="2552"/>
                    <a:pt x="4096" y="3087"/>
                  </a:cubicBezTo>
                  <a:cubicBezTo>
                    <a:pt x="4096" y="3529"/>
                    <a:pt x="3812" y="3938"/>
                    <a:pt x="3403" y="4064"/>
                  </a:cubicBezTo>
                  <a:lnTo>
                    <a:pt x="3403" y="6206"/>
                  </a:lnTo>
                  <a:lnTo>
                    <a:pt x="6144" y="6206"/>
                  </a:lnTo>
                  <a:lnTo>
                    <a:pt x="6144" y="3087"/>
                  </a:lnTo>
                  <a:cubicBezTo>
                    <a:pt x="6144" y="1355"/>
                    <a:pt x="4726" y="0"/>
                    <a:pt x="3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120" name="Google Shape;1231;p47">
            <a:extLst>
              <a:ext uri="{FF2B5EF4-FFF2-40B4-BE49-F238E27FC236}">
                <a16:creationId xmlns:a16="http://schemas.microsoft.com/office/drawing/2014/main" id="{5A70EC47-64D3-4E3A-BE18-10E8FC32D0E2}"/>
              </a:ext>
            </a:extLst>
          </p:cNvPr>
          <p:cNvGrpSpPr/>
          <p:nvPr/>
        </p:nvGrpSpPr>
        <p:grpSpPr>
          <a:xfrm>
            <a:off x="3012052" y="2522706"/>
            <a:ext cx="356556" cy="351285"/>
            <a:chOff x="-25465200" y="3916150"/>
            <a:chExt cx="299300" cy="294875"/>
          </a:xfrm>
        </p:grpSpPr>
        <p:sp>
          <p:nvSpPr>
            <p:cNvPr id="121" name="Google Shape;1232;p47">
              <a:extLst>
                <a:ext uri="{FF2B5EF4-FFF2-40B4-BE49-F238E27FC236}">
                  <a16:creationId xmlns:a16="http://schemas.microsoft.com/office/drawing/2014/main" id="{D8ECAA1F-83F4-416A-9B4D-5AD2AFEAF5E0}"/>
                </a:ext>
              </a:extLst>
            </p:cNvPr>
            <p:cNvSpPr/>
            <p:nvPr/>
          </p:nvSpPr>
          <p:spPr>
            <a:xfrm>
              <a:off x="-25316350" y="3916150"/>
              <a:ext cx="150450" cy="149175"/>
            </a:xfrm>
            <a:custGeom>
              <a:avLst/>
              <a:gdLst/>
              <a:ahLst/>
              <a:cxnLst/>
              <a:rect l="l" t="t" r="r" b="b"/>
              <a:pathLst>
                <a:path w="6018" h="5967" extrusionOk="0">
                  <a:moveTo>
                    <a:pt x="3836" y="0"/>
                  </a:moveTo>
                  <a:cubicBezTo>
                    <a:pt x="3278" y="0"/>
                    <a:pt x="2726" y="214"/>
                    <a:pt x="2332" y="642"/>
                  </a:cubicBezTo>
                  <a:lnTo>
                    <a:pt x="1891" y="1083"/>
                  </a:lnTo>
                  <a:lnTo>
                    <a:pt x="2458" y="1619"/>
                  </a:lnTo>
                  <a:cubicBezTo>
                    <a:pt x="2552" y="1745"/>
                    <a:pt x="2552" y="1966"/>
                    <a:pt x="2458" y="2092"/>
                  </a:cubicBezTo>
                  <a:cubicBezTo>
                    <a:pt x="2363" y="2186"/>
                    <a:pt x="2300" y="2218"/>
                    <a:pt x="2206" y="2218"/>
                  </a:cubicBezTo>
                  <a:cubicBezTo>
                    <a:pt x="2143" y="2218"/>
                    <a:pt x="2017" y="2186"/>
                    <a:pt x="1985" y="2092"/>
                  </a:cubicBezTo>
                  <a:lnTo>
                    <a:pt x="1418" y="1556"/>
                  </a:lnTo>
                  <a:lnTo>
                    <a:pt x="946" y="2029"/>
                  </a:lnTo>
                  <a:lnTo>
                    <a:pt x="1513" y="2564"/>
                  </a:lnTo>
                  <a:cubicBezTo>
                    <a:pt x="1607" y="2690"/>
                    <a:pt x="1607" y="2911"/>
                    <a:pt x="1513" y="3037"/>
                  </a:cubicBezTo>
                  <a:cubicBezTo>
                    <a:pt x="1418" y="3131"/>
                    <a:pt x="1355" y="3163"/>
                    <a:pt x="1261" y="3163"/>
                  </a:cubicBezTo>
                  <a:cubicBezTo>
                    <a:pt x="1198" y="3163"/>
                    <a:pt x="1072" y="3131"/>
                    <a:pt x="1040" y="3037"/>
                  </a:cubicBezTo>
                  <a:lnTo>
                    <a:pt x="473" y="2501"/>
                  </a:lnTo>
                  <a:lnTo>
                    <a:pt x="1" y="3005"/>
                  </a:lnTo>
                  <a:lnTo>
                    <a:pt x="2962" y="5967"/>
                  </a:lnTo>
                  <a:lnTo>
                    <a:pt x="5388" y="3478"/>
                  </a:lnTo>
                  <a:cubicBezTo>
                    <a:pt x="5829" y="3037"/>
                    <a:pt x="6018" y="2501"/>
                    <a:pt x="5987" y="1903"/>
                  </a:cubicBezTo>
                  <a:cubicBezTo>
                    <a:pt x="5892" y="1398"/>
                    <a:pt x="5640" y="831"/>
                    <a:pt x="5167" y="453"/>
                  </a:cubicBezTo>
                  <a:cubicBezTo>
                    <a:pt x="4779" y="151"/>
                    <a:pt x="4305" y="0"/>
                    <a:pt x="38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2" name="Google Shape;1233;p47">
              <a:extLst>
                <a:ext uri="{FF2B5EF4-FFF2-40B4-BE49-F238E27FC236}">
                  <a16:creationId xmlns:a16="http://schemas.microsoft.com/office/drawing/2014/main" id="{1524DDE4-B940-4B99-B61B-2C8E3D3AA698}"/>
                </a:ext>
              </a:extLst>
            </p:cNvPr>
            <p:cNvSpPr/>
            <p:nvPr/>
          </p:nvSpPr>
          <p:spPr>
            <a:xfrm>
              <a:off x="-25465200" y="4003875"/>
              <a:ext cx="208725" cy="207150"/>
            </a:xfrm>
            <a:custGeom>
              <a:avLst/>
              <a:gdLst/>
              <a:ahLst/>
              <a:cxnLst/>
              <a:rect l="l" t="t" r="r" b="b"/>
              <a:pathLst>
                <a:path w="8349" h="8286" extrusionOk="0">
                  <a:moveTo>
                    <a:pt x="5419" y="0"/>
                  </a:moveTo>
                  <a:lnTo>
                    <a:pt x="4883" y="567"/>
                  </a:lnTo>
                  <a:lnTo>
                    <a:pt x="5450" y="1103"/>
                  </a:lnTo>
                  <a:cubicBezTo>
                    <a:pt x="5545" y="1229"/>
                    <a:pt x="5545" y="1449"/>
                    <a:pt x="5450" y="1575"/>
                  </a:cubicBezTo>
                  <a:cubicBezTo>
                    <a:pt x="5356" y="1670"/>
                    <a:pt x="5293" y="1702"/>
                    <a:pt x="5198" y="1702"/>
                  </a:cubicBezTo>
                  <a:cubicBezTo>
                    <a:pt x="5135" y="1702"/>
                    <a:pt x="5009" y="1670"/>
                    <a:pt x="4978" y="1575"/>
                  </a:cubicBezTo>
                  <a:lnTo>
                    <a:pt x="4411" y="1040"/>
                  </a:lnTo>
                  <a:lnTo>
                    <a:pt x="3938" y="1512"/>
                  </a:lnTo>
                  <a:lnTo>
                    <a:pt x="4505" y="2048"/>
                  </a:lnTo>
                  <a:cubicBezTo>
                    <a:pt x="4631" y="2174"/>
                    <a:pt x="4631" y="2395"/>
                    <a:pt x="4505" y="2521"/>
                  </a:cubicBezTo>
                  <a:cubicBezTo>
                    <a:pt x="4411" y="2615"/>
                    <a:pt x="4348" y="2647"/>
                    <a:pt x="4253" y="2647"/>
                  </a:cubicBezTo>
                  <a:cubicBezTo>
                    <a:pt x="4190" y="2647"/>
                    <a:pt x="4064" y="2615"/>
                    <a:pt x="4033" y="2521"/>
                  </a:cubicBezTo>
                  <a:lnTo>
                    <a:pt x="3466" y="1985"/>
                  </a:lnTo>
                  <a:lnTo>
                    <a:pt x="3214" y="2237"/>
                  </a:lnTo>
                  <a:cubicBezTo>
                    <a:pt x="2773" y="2678"/>
                    <a:pt x="2458" y="3277"/>
                    <a:pt x="2363" y="3907"/>
                  </a:cubicBezTo>
                  <a:cubicBezTo>
                    <a:pt x="2300" y="4379"/>
                    <a:pt x="2111" y="4852"/>
                    <a:pt x="1733" y="5167"/>
                  </a:cubicBezTo>
                  <a:lnTo>
                    <a:pt x="410" y="6490"/>
                  </a:lnTo>
                  <a:cubicBezTo>
                    <a:pt x="0" y="6900"/>
                    <a:pt x="0" y="7561"/>
                    <a:pt x="410" y="7971"/>
                  </a:cubicBezTo>
                  <a:cubicBezTo>
                    <a:pt x="599" y="8160"/>
                    <a:pt x="882" y="8286"/>
                    <a:pt x="1166" y="8286"/>
                  </a:cubicBezTo>
                  <a:cubicBezTo>
                    <a:pt x="1418" y="8286"/>
                    <a:pt x="1701" y="8160"/>
                    <a:pt x="1890" y="7971"/>
                  </a:cubicBezTo>
                  <a:lnTo>
                    <a:pt x="3245" y="6616"/>
                  </a:lnTo>
                  <a:cubicBezTo>
                    <a:pt x="3592" y="6270"/>
                    <a:pt x="4033" y="6081"/>
                    <a:pt x="4505" y="5986"/>
                  </a:cubicBezTo>
                  <a:cubicBezTo>
                    <a:pt x="5135" y="5923"/>
                    <a:pt x="5734" y="5608"/>
                    <a:pt x="6144" y="5167"/>
                  </a:cubicBezTo>
                  <a:lnTo>
                    <a:pt x="8349" y="2962"/>
                  </a:lnTo>
                  <a:lnTo>
                    <a:pt x="54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FC9DF5DF-D031-4949-90B7-5A9623E76F7F}"/>
              </a:ext>
            </a:extLst>
          </p:cNvPr>
          <p:cNvSpPr/>
          <p:nvPr/>
        </p:nvSpPr>
        <p:spPr>
          <a:xfrm>
            <a:off x="740878" y="1378551"/>
            <a:ext cx="4572000" cy="646331"/>
          </a:xfrm>
          <a:prstGeom prst="rect">
            <a:avLst/>
          </a:prstGeom>
        </p:spPr>
        <p:txBody>
          <a:bodyPr>
            <a:spAutoFit/>
          </a:bodyPr>
          <a:lstStyle/>
          <a:p>
            <a:pPr algn="ctr"/>
            <a:r>
              <a:rPr lang="vi-VN" sz="1800" dirty="0">
                <a:latin typeface="Times New Roman" panose="02020603050405020304" pitchFamily="18" charset="0"/>
                <a:cs typeface="Times New Roman" panose="02020603050405020304" pitchFamily="18" charset="0"/>
              </a:rPr>
              <a:t> </a:t>
            </a:r>
            <a:r>
              <a:rPr lang="vi-VN" sz="1800" b="1" dirty="0">
                <a:latin typeface="Times New Roman" panose="02020603050405020304" pitchFamily="18" charset="0"/>
                <a:cs typeface="Times New Roman" panose="02020603050405020304" pitchFamily="18" charset="0"/>
              </a:rPr>
              <a:t>Sau cách mạng tháng Tám</a:t>
            </a:r>
            <a:r>
              <a:rPr lang="en-US" sz="1800" b="1" dirty="0">
                <a:latin typeface="Times New Roman" panose="02020603050405020304" pitchFamily="18" charset="0"/>
                <a:cs typeface="Times New Roman" panose="02020603050405020304" pitchFamily="18" charset="0"/>
              </a:rPr>
              <a:t>:</a:t>
            </a:r>
          </a:p>
          <a:p>
            <a:pPr algn="ctr"/>
            <a:r>
              <a:rPr lang="en-US" sz="1800" b="1" dirty="0">
                <a:latin typeface="Times New Roman" panose="02020603050405020304" pitchFamily="18" charset="0"/>
                <a:cs typeface="Times New Roman" panose="02020603050405020304" pitchFamily="18" charset="0"/>
              </a:rPr>
              <a:t>v</a:t>
            </a:r>
            <a:r>
              <a:rPr lang="vi-VN" sz="1800" b="1" dirty="0">
                <a:latin typeface="Times New Roman" panose="02020603050405020304" pitchFamily="18" charset="0"/>
                <a:cs typeface="Times New Roman" panose="02020603050405020304" pitchFamily="18" charset="0"/>
              </a:rPr>
              <a:t>ừa viết văn vừa tham gia </a:t>
            </a:r>
            <a:r>
              <a:rPr lang="en-US" sz="1800" b="1" dirty="0" err="1">
                <a:latin typeface="Times New Roman" panose="02020603050405020304" pitchFamily="18" charset="0"/>
                <a:cs typeface="Times New Roman" panose="02020603050405020304" pitchFamily="18" charset="0"/>
              </a:rPr>
              <a:t>cách</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mạng</a:t>
            </a:r>
            <a:endParaRPr lang="vi-VN" sz="1800" b="1" dirty="0">
              <a:latin typeface="Times New Roman" panose="02020603050405020304" pitchFamily="18" charset="0"/>
              <a:cs typeface="Times New Roman" panose="02020603050405020304" pitchFamily="18" charset="0"/>
            </a:endParaRPr>
          </a:p>
        </p:txBody>
      </p:sp>
      <p:grpSp>
        <p:nvGrpSpPr>
          <p:cNvPr id="123" name="Google Shape;1435;p32">
            <a:extLst>
              <a:ext uri="{FF2B5EF4-FFF2-40B4-BE49-F238E27FC236}">
                <a16:creationId xmlns:a16="http://schemas.microsoft.com/office/drawing/2014/main" id="{FE4FAB0A-1F54-4A27-BF48-F3470213FEA7}"/>
              </a:ext>
            </a:extLst>
          </p:cNvPr>
          <p:cNvGrpSpPr/>
          <p:nvPr/>
        </p:nvGrpSpPr>
        <p:grpSpPr>
          <a:xfrm>
            <a:off x="1188715" y="823561"/>
            <a:ext cx="3987394" cy="1442810"/>
            <a:chOff x="-2135556" y="3867689"/>
            <a:chExt cx="4702013" cy="859420"/>
          </a:xfrm>
        </p:grpSpPr>
        <p:sp>
          <p:nvSpPr>
            <p:cNvPr id="124" name="Google Shape;1437;p32">
              <a:extLst>
                <a:ext uri="{FF2B5EF4-FFF2-40B4-BE49-F238E27FC236}">
                  <a16:creationId xmlns:a16="http://schemas.microsoft.com/office/drawing/2014/main" id="{6E1C5E0D-A47F-47AC-A00C-7FF803FE7646}"/>
                </a:ext>
              </a:extLst>
            </p:cNvPr>
            <p:cNvSpPr/>
            <p:nvPr/>
          </p:nvSpPr>
          <p:spPr>
            <a:xfrm rot="5400000" flipH="1">
              <a:off x="-278492" y="2224847"/>
              <a:ext cx="645198" cy="4359325"/>
            </a:xfrm>
            <a:custGeom>
              <a:avLst/>
              <a:gdLst/>
              <a:ahLst/>
              <a:cxnLst/>
              <a:rect l="l" t="t" r="r" b="b"/>
              <a:pathLst>
                <a:path w="39176" h="34664" extrusionOk="0">
                  <a:moveTo>
                    <a:pt x="21371" y="1"/>
                  </a:moveTo>
                  <a:cubicBezTo>
                    <a:pt x="17061" y="1"/>
                    <a:pt x="13042" y="101"/>
                    <a:pt x="8684" y="101"/>
                  </a:cubicBezTo>
                  <a:cubicBezTo>
                    <a:pt x="7872" y="101"/>
                    <a:pt x="7049" y="97"/>
                    <a:pt x="6209" y="89"/>
                  </a:cubicBezTo>
                  <a:lnTo>
                    <a:pt x="6209" y="57"/>
                  </a:lnTo>
                  <a:cubicBezTo>
                    <a:pt x="4193" y="121"/>
                    <a:pt x="1824" y="377"/>
                    <a:pt x="800" y="2073"/>
                  </a:cubicBezTo>
                  <a:cubicBezTo>
                    <a:pt x="288" y="2905"/>
                    <a:pt x="256" y="3930"/>
                    <a:pt x="256" y="4890"/>
                  </a:cubicBezTo>
                  <a:lnTo>
                    <a:pt x="0" y="27294"/>
                  </a:lnTo>
                  <a:cubicBezTo>
                    <a:pt x="0" y="29502"/>
                    <a:pt x="128" y="31999"/>
                    <a:pt x="1921" y="33343"/>
                  </a:cubicBezTo>
                  <a:cubicBezTo>
                    <a:pt x="3137" y="34239"/>
                    <a:pt x="4737" y="34367"/>
                    <a:pt x="6209" y="34463"/>
                  </a:cubicBezTo>
                  <a:cubicBezTo>
                    <a:pt x="8837" y="34597"/>
                    <a:pt x="11467" y="34664"/>
                    <a:pt x="14096" y="34664"/>
                  </a:cubicBezTo>
                  <a:cubicBezTo>
                    <a:pt x="20882" y="34664"/>
                    <a:pt x="27661" y="34220"/>
                    <a:pt x="34375" y="33343"/>
                  </a:cubicBezTo>
                  <a:cubicBezTo>
                    <a:pt x="35399" y="33183"/>
                    <a:pt x="36455" y="33023"/>
                    <a:pt x="37255" y="32447"/>
                  </a:cubicBezTo>
                  <a:cubicBezTo>
                    <a:pt x="38631" y="31455"/>
                    <a:pt x="38823" y="29630"/>
                    <a:pt x="38920" y="27998"/>
                  </a:cubicBezTo>
                  <a:cubicBezTo>
                    <a:pt x="39176" y="22781"/>
                    <a:pt x="39112" y="17532"/>
                    <a:pt x="38791" y="12315"/>
                  </a:cubicBezTo>
                  <a:cubicBezTo>
                    <a:pt x="38695" y="9851"/>
                    <a:pt x="38343" y="7418"/>
                    <a:pt x="37767" y="5018"/>
                  </a:cubicBezTo>
                  <a:cubicBezTo>
                    <a:pt x="37575" y="3994"/>
                    <a:pt x="37095" y="3033"/>
                    <a:pt x="36423" y="2233"/>
                  </a:cubicBezTo>
                  <a:cubicBezTo>
                    <a:pt x="35463" y="1241"/>
                    <a:pt x="34055" y="825"/>
                    <a:pt x="32646" y="569"/>
                  </a:cubicBezTo>
                  <a:cubicBezTo>
                    <a:pt x="30086" y="89"/>
                    <a:pt x="27461" y="57"/>
                    <a:pt x="24837" y="25"/>
                  </a:cubicBezTo>
                  <a:cubicBezTo>
                    <a:pt x="23654" y="7"/>
                    <a:pt x="22502" y="1"/>
                    <a:pt x="21371" y="1"/>
                  </a:cubicBezTo>
                  <a:close/>
                </a:path>
              </a:pathLst>
            </a:custGeom>
            <a:noFill/>
            <a:ln w="5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28" name="Google Shape;1442;p32">
              <a:extLst>
                <a:ext uri="{FF2B5EF4-FFF2-40B4-BE49-F238E27FC236}">
                  <a16:creationId xmlns:a16="http://schemas.microsoft.com/office/drawing/2014/main" id="{8E7E2724-E495-4381-A6F5-919723BD8B97}"/>
                </a:ext>
              </a:extLst>
            </p:cNvPr>
            <p:cNvGrpSpPr/>
            <p:nvPr/>
          </p:nvGrpSpPr>
          <p:grpSpPr>
            <a:xfrm>
              <a:off x="1999028" y="3867689"/>
              <a:ext cx="567429" cy="679043"/>
              <a:chOff x="2161818" y="3789402"/>
              <a:chExt cx="567429" cy="679043"/>
            </a:xfrm>
          </p:grpSpPr>
          <p:sp>
            <p:nvSpPr>
              <p:cNvPr id="129" name="Google Shape;1443;p32">
                <a:extLst>
                  <a:ext uri="{FF2B5EF4-FFF2-40B4-BE49-F238E27FC236}">
                    <a16:creationId xmlns:a16="http://schemas.microsoft.com/office/drawing/2014/main" id="{A2A9DAD9-BB54-4FDE-9892-FCE3077D9376}"/>
                  </a:ext>
                </a:extLst>
              </p:cNvPr>
              <p:cNvSpPr/>
              <p:nvPr/>
            </p:nvSpPr>
            <p:spPr>
              <a:xfrm>
                <a:off x="2266466" y="3907046"/>
                <a:ext cx="397342" cy="405104"/>
              </a:xfrm>
              <a:custGeom>
                <a:avLst/>
                <a:gdLst/>
                <a:ahLst/>
                <a:cxnLst/>
                <a:rect l="l" t="t" r="r" b="b"/>
                <a:pathLst>
                  <a:path w="21859" h="22231" extrusionOk="0">
                    <a:moveTo>
                      <a:pt x="11972" y="0"/>
                    </a:moveTo>
                    <a:cubicBezTo>
                      <a:pt x="8260" y="0"/>
                      <a:pt x="4352" y="2201"/>
                      <a:pt x="2339" y="5048"/>
                    </a:cubicBezTo>
                    <a:cubicBezTo>
                      <a:pt x="1" y="8685"/>
                      <a:pt x="2079" y="13361"/>
                      <a:pt x="4417" y="16515"/>
                    </a:cubicBezTo>
                    <a:cubicBezTo>
                      <a:pt x="5976" y="18853"/>
                      <a:pt x="8054" y="20152"/>
                      <a:pt x="9612" y="22230"/>
                    </a:cubicBezTo>
                    <a:lnTo>
                      <a:pt x="17406" y="20412"/>
                    </a:lnTo>
                    <a:cubicBezTo>
                      <a:pt x="19261" y="17295"/>
                      <a:pt x="21599" y="13880"/>
                      <a:pt x="21599" y="10244"/>
                    </a:cubicBezTo>
                    <a:cubicBezTo>
                      <a:pt x="21859" y="6347"/>
                      <a:pt x="18482" y="1894"/>
                      <a:pt x="15105" y="595"/>
                    </a:cubicBezTo>
                    <a:cubicBezTo>
                      <a:pt x="14111" y="186"/>
                      <a:pt x="13050" y="0"/>
                      <a:pt x="11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0" name="Google Shape;1444;p32">
                <a:extLst>
                  <a:ext uri="{FF2B5EF4-FFF2-40B4-BE49-F238E27FC236}">
                    <a16:creationId xmlns:a16="http://schemas.microsoft.com/office/drawing/2014/main" id="{9C4158FF-6E8B-42AB-B947-9B28C8ACD52F}"/>
                  </a:ext>
                </a:extLst>
              </p:cNvPr>
              <p:cNvSpPr/>
              <p:nvPr/>
            </p:nvSpPr>
            <p:spPr>
              <a:xfrm>
                <a:off x="2275246" y="3898773"/>
                <a:ext cx="421627" cy="423637"/>
              </a:xfrm>
              <a:custGeom>
                <a:avLst/>
                <a:gdLst/>
                <a:ahLst/>
                <a:cxnLst/>
                <a:rect l="l" t="t" r="r" b="b"/>
                <a:pathLst>
                  <a:path w="23195" h="23248" extrusionOk="0">
                    <a:moveTo>
                      <a:pt x="11185" y="0"/>
                    </a:moveTo>
                    <a:cubicBezTo>
                      <a:pt x="10529" y="0"/>
                      <a:pt x="9866" y="64"/>
                      <a:pt x="9204" y="195"/>
                    </a:cubicBezTo>
                    <a:cubicBezTo>
                      <a:pt x="4713" y="1012"/>
                      <a:pt x="334" y="4612"/>
                      <a:pt x="297" y="9399"/>
                    </a:cubicBezTo>
                    <a:cubicBezTo>
                      <a:pt x="260" y="15299"/>
                      <a:pt x="5493" y="18936"/>
                      <a:pt x="8795" y="23055"/>
                    </a:cubicBezTo>
                    <a:cubicBezTo>
                      <a:pt x="8895" y="23191"/>
                      <a:pt x="9014" y="23247"/>
                      <a:pt x="9132" y="23247"/>
                    </a:cubicBezTo>
                    <a:cubicBezTo>
                      <a:pt x="9497" y="23247"/>
                      <a:pt x="9846" y="22706"/>
                      <a:pt x="9538" y="22313"/>
                    </a:cubicBezTo>
                    <a:cubicBezTo>
                      <a:pt x="6754" y="18825"/>
                      <a:pt x="3377" y="16338"/>
                      <a:pt x="1856" y="11959"/>
                    </a:cubicBezTo>
                    <a:cubicBezTo>
                      <a:pt x="0" y="6615"/>
                      <a:pt x="4157" y="2756"/>
                      <a:pt x="8870" y="1346"/>
                    </a:cubicBezTo>
                    <a:cubicBezTo>
                      <a:pt x="9702" y="1098"/>
                      <a:pt x="10514" y="982"/>
                      <a:pt x="11300" y="982"/>
                    </a:cubicBezTo>
                    <a:cubicBezTo>
                      <a:pt x="14861" y="982"/>
                      <a:pt x="17875" y="3363"/>
                      <a:pt x="19669" y="6615"/>
                    </a:cubicBezTo>
                    <a:cubicBezTo>
                      <a:pt x="22304" y="11477"/>
                      <a:pt x="18927" y="16487"/>
                      <a:pt x="16514" y="20606"/>
                    </a:cubicBezTo>
                    <a:cubicBezTo>
                      <a:pt x="16259" y="21014"/>
                      <a:pt x="16617" y="21404"/>
                      <a:pt x="16987" y="21404"/>
                    </a:cubicBezTo>
                    <a:cubicBezTo>
                      <a:pt x="17155" y="21404"/>
                      <a:pt x="17326" y="21323"/>
                      <a:pt x="17442" y="21126"/>
                    </a:cubicBezTo>
                    <a:cubicBezTo>
                      <a:pt x="20225" y="16375"/>
                      <a:pt x="23194" y="11588"/>
                      <a:pt x="20597" y="6096"/>
                    </a:cubicBezTo>
                    <a:cubicBezTo>
                      <a:pt x="18876" y="2337"/>
                      <a:pt x="15161" y="0"/>
                      <a:pt x="11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2" name="Google Shape;1446;p32">
                <a:extLst>
                  <a:ext uri="{FF2B5EF4-FFF2-40B4-BE49-F238E27FC236}">
                    <a16:creationId xmlns:a16="http://schemas.microsoft.com/office/drawing/2014/main" id="{7A816DBD-1EB3-4A34-9108-C75CE7CB27D7}"/>
                  </a:ext>
                </a:extLst>
              </p:cNvPr>
              <p:cNvSpPr/>
              <p:nvPr/>
            </p:nvSpPr>
            <p:spPr>
              <a:xfrm>
                <a:off x="2420502" y="4260708"/>
                <a:ext cx="206878" cy="99513"/>
              </a:xfrm>
              <a:custGeom>
                <a:avLst/>
                <a:gdLst/>
                <a:ahLst/>
                <a:cxnLst/>
                <a:rect l="l" t="t" r="r" b="b"/>
                <a:pathLst>
                  <a:path w="11381" h="5461" extrusionOk="0">
                    <a:moveTo>
                      <a:pt x="8895" y="1078"/>
                    </a:moveTo>
                    <a:lnTo>
                      <a:pt x="8895" y="1078"/>
                    </a:lnTo>
                    <a:cubicBezTo>
                      <a:pt x="9414" y="2117"/>
                      <a:pt x="9228" y="2711"/>
                      <a:pt x="8375" y="2822"/>
                    </a:cubicBezTo>
                    <a:cubicBezTo>
                      <a:pt x="8115" y="2896"/>
                      <a:pt x="7855" y="2971"/>
                      <a:pt x="7633" y="3045"/>
                    </a:cubicBezTo>
                    <a:cubicBezTo>
                      <a:pt x="6891" y="3193"/>
                      <a:pt x="6148" y="3416"/>
                      <a:pt x="5406" y="3639"/>
                    </a:cubicBezTo>
                    <a:cubicBezTo>
                      <a:pt x="5146" y="3713"/>
                      <a:pt x="4924" y="3824"/>
                      <a:pt x="4664" y="3936"/>
                    </a:cubicBezTo>
                    <a:cubicBezTo>
                      <a:pt x="4233" y="4184"/>
                      <a:pt x="3742" y="4307"/>
                      <a:pt x="3252" y="4307"/>
                    </a:cubicBezTo>
                    <a:cubicBezTo>
                      <a:pt x="2645" y="4307"/>
                      <a:pt x="2039" y="4119"/>
                      <a:pt x="1547" y="3750"/>
                    </a:cubicBezTo>
                    <a:cubicBezTo>
                      <a:pt x="1655" y="3634"/>
                      <a:pt x="1700" y="3506"/>
                      <a:pt x="1699" y="3383"/>
                    </a:cubicBezTo>
                    <a:lnTo>
                      <a:pt x="1699" y="3383"/>
                    </a:lnTo>
                    <a:cubicBezTo>
                      <a:pt x="2115" y="3208"/>
                      <a:pt x="2500" y="2947"/>
                      <a:pt x="2920" y="2674"/>
                    </a:cubicBezTo>
                    <a:cubicBezTo>
                      <a:pt x="4256" y="1857"/>
                      <a:pt x="5814" y="1894"/>
                      <a:pt x="7299" y="1486"/>
                    </a:cubicBezTo>
                    <a:cubicBezTo>
                      <a:pt x="7818" y="1301"/>
                      <a:pt x="8338" y="1152"/>
                      <a:pt x="8895" y="1078"/>
                    </a:cubicBezTo>
                    <a:close/>
                    <a:moveTo>
                      <a:pt x="8798" y="0"/>
                    </a:moveTo>
                    <a:cubicBezTo>
                      <a:pt x="7639" y="0"/>
                      <a:pt x="6413" y="638"/>
                      <a:pt x="5258" y="818"/>
                    </a:cubicBezTo>
                    <a:cubicBezTo>
                      <a:pt x="4627" y="892"/>
                      <a:pt x="4033" y="1041"/>
                      <a:pt x="3439" y="1301"/>
                    </a:cubicBezTo>
                    <a:cubicBezTo>
                      <a:pt x="2586" y="1672"/>
                      <a:pt x="1584" y="2562"/>
                      <a:pt x="656" y="2600"/>
                    </a:cubicBezTo>
                    <a:cubicBezTo>
                      <a:pt x="80" y="2600"/>
                      <a:pt x="1" y="3400"/>
                      <a:pt x="418" y="3596"/>
                    </a:cubicBezTo>
                    <a:lnTo>
                      <a:pt x="418" y="3596"/>
                    </a:lnTo>
                    <a:cubicBezTo>
                      <a:pt x="50" y="4742"/>
                      <a:pt x="1772" y="5461"/>
                      <a:pt x="2925" y="5461"/>
                    </a:cubicBezTo>
                    <a:cubicBezTo>
                      <a:pt x="2974" y="5461"/>
                      <a:pt x="3022" y="5460"/>
                      <a:pt x="3068" y="5457"/>
                    </a:cubicBezTo>
                    <a:cubicBezTo>
                      <a:pt x="4627" y="5346"/>
                      <a:pt x="6074" y="4529"/>
                      <a:pt x="7559" y="4121"/>
                    </a:cubicBezTo>
                    <a:cubicBezTo>
                      <a:pt x="8523" y="3898"/>
                      <a:pt x="9414" y="3713"/>
                      <a:pt x="10156" y="3008"/>
                    </a:cubicBezTo>
                    <a:cubicBezTo>
                      <a:pt x="11381" y="1857"/>
                      <a:pt x="10305" y="76"/>
                      <a:pt x="8895" y="2"/>
                    </a:cubicBezTo>
                    <a:cubicBezTo>
                      <a:pt x="8863" y="1"/>
                      <a:pt x="8830" y="0"/>
                      <a:pt x="8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3" name="Google Shape;1447;p32">
                <a:extLst>
                  <a:ext uri="{FF2B5EF4-FFF2-40B4-BE49-F238E27FC236}">
                    <a16:creationId xmlns:a16="http://schemas.microsoft.com/office/drawing/2014/main" id="{B8E7B3CE-39EB-4729-8174-0D2BF1B664B3}"/>
                  </a:ext>
                </a:extLst>
              </p:cNvPr>
              <p:cNvSpPr/>
              <p:nvPr/>
            </p:nvSpPr>
            <p:spPr>
              <a:xfrm>
                <a:off x="2441188" y="4302565"/>
                <a:ext cx="186883" cy="100042"/>
              </a:xfrm>
              <a:custGeom>
                <a:avLst/>
                <a:gdLst/>
                <a:ahLst/>
                <a:cxnLst/>
                <a:rect l="l" t="t" r="r" b="b"/>
                <a:pathLst>
                  <a:path w="10281" h="5490" extrusionOk="0">
                    <a:moveTo>
                      <a:pt x="9223" y="0"/>
                    </a:moveTo>
                    <a:cubicBezTo>
                      <a:pt x="8915" y="0"/>
                      <a:pt x="8565" y="269"/>
                      <a:pt x="8610" y="674"/>
                    </a:cubicBezTo>
                    <a:cubicBezTo>
                      <a:pt x="8657" y="1002"/>
                      <a:pt x="8748" y="1316"/>
                      <a:pt x="8894" y="1605"/>
                    </a:cubicBezTo>
                    <a:lnTo>
                      <a:pt x="8894" y="1605"/>
                    </a:lnTo>
                    <a:cubicBezTo>
                      <a:pt x="7558" y="2238"/>
                      <a:pt x="6287" y="2998"/>
                      <a:pt x="4899" y="3494"/>
                    </a:cubicBezTo>
                    <a:cubicBezTo>
                      <a:pt x="4231" y="3717"/>
                      <a:pt x="3526" y="3939"/>
                      <a:pt x="2858" y="4162"/>
                    </a:cubicBezTo>
                    <a:cubicBezTo>
                      <a:pt x="2548" y="4265"/>
                      <a:pt x="2273" y="4320"/>
                      <a:pt x="2037" y="4320"/>
                    </a:cubicBezTo>
                    <a:cubicBezTo>
                      <a:pt x="1425" y="4320"/>
                      <a:pt x="1077" y="3953"/>
                      <a:pt x="1077" y="3123"/>
                    </a:cubicBezTo>
                    <a:cubicBezTo>
                      <a:pt x="1040" y="2807"/>
                      <a:pt x="789" y="2650"/>
                      <a:pt x="539" y="2650"/>
                    </a:cubicBezTo>
                    <a:cubicBezTo>
                      <a:pt x="288" y="2650"/>
                      <a:pt x="38" y="2807"/>
                      <a:pt x="0" y="3123"/>
                    </a:cubicBezTo>
                    <a:cubicBezTo>
                      <a:pt x="0" y="4364"/>
                      <a:pt x="403" y="5489"/>
                      <a:pt x="1611" y="5489"/>
                    </a:cubicBezTo>
                    <a:cubicBezTo>
                      <a:pt x="1776" y="5489"/>
                      <a:pt x="1957" y="5468"/>
                      <a:pt x="2153" y="5424"/>
                    </a:cubicBezTo>
                    <a:cubicBezTo>
                      <a:pt x="4973" y="4830"/>
                      <a:pt x="7348" y="3457"/>
                      <a:pt x="9909" y="2306"/>
                    </a:cubicBezTo>
                    <a:cubicBezTo>
                      <a:pt x="10169" y="2158"/>
                      <a:pt x="10280" y="1824"/>
                      <a:pt x="10094" y="1564"/>
                    </a:cubicBezTo>
                    <a:cubicBezTo>
                      <a:pt x="9798" y="1230"/>
                      <a:pt x="9649" y="822"/>
                      <a:pt x="9649" y="377"/>
                    </a:cubicBezTo>
                    <a:cubicBezTo>
                      <a:pt x="9605" y="114"/>
                      <a:pt x="9423" y="0"/>
                      <a:pt x="9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4" name="Google Shape;1448;p32">
                <a:extLst>
                  <a:ext uri="{FF2B5EF4-FFF2-40B4-BE49-F238E27FC236}">
                    <a16:creationId xmlns:a16="http://schemas.microsoft.com/office/drawing/2014/main" id="{259C4549-70CC-43B3-A3E8-E79A0E2F79E3}"/>
                  </a:ext>
                </a:extLst>
              </p:cNvPr>
              <p:cNvSpPr/>
              <p:nvPr/>
            </p:nvSpPr>
            <p:spPr>
              <a:xfrm>
                <a:off x="2455021" y="4330956"/>
                <a:ext cx="180466" cy="105545"/>
              </a:xfrm>
              <a:custGeom>
                <a:avLst/>
                <a:gdLst/>
                <a:ahLst/>
                <a:cxnLst/>
                <a:rect l="l" t="t" r="r" b="b"/>
                <a:pathLst>
                  <a:path w="9928" h="5792" extrusionOk="0">
                    <a:moveTo>
                      <a:pt x="8452" y="1"/>
                    </a:moveTo>
                    <a:cubicBezTo>
                      <a:pt x="8137" y="1"/>
                      <a:pt x="7782" y="269"/>
                      <a:pt x="7849" y="674"/>
                    </a:cubicBezTo>
                    <a:cubicBezTo>
                      <a:pt x="7997" y="1342"/>
                      <a:pt x="8665" y="2196"/>
                      <a:pt x="7589" y="2678"/>
                    </a:cubicBezTo>
                    <a:cubicBezTo>
                      <a:pt x="6847" y="3012"/>
                      <a:pt x="6142" y="3309"/>
                      <a:pt x="5400" y="3606"/>
                    </a:cubicBezTo>
                    <a:cubicBezTo>
                      <a:pt x="5028" y="3765"/>
                      <a:pt x="3025" y="4740"/>
                      <a:pt x="1886" y="4740"/>
                    </a:cubicBezTo>
                    <a:cubicBezTo>
                      <a:pt x="1432" y="4740"/>
                      <a:pt x="1116" y="4586"/>
                      <a:pt x="1095" y="4163"/>
                    </a:cubicBezTo>
                    <a:cubicBezTo>
                      <a:pt x="1076" y="3829"/>
                      <a:pt x="798" y="3662"/>
                      <a:pt x="529" y="3662"/>
                    </a:cubicBezTo>
                    <a:cubicBezTo>
                      <a:pt x="260" y="3662"/>
                      <a:pt x="0" y="3829"/>
                      <a:pt x="19" y="4163"/>
                    </a:cubicBezTo>
                    <a:lnTo>
                      <a:pt x="19" y="4200"/>
                    </a:lnTo>
                    <a:cubicBezTo>
                      <a:pt x="73" y="5407"/>
                      <a:pt x="844" y="5792"/>
                      <a:pt x="1798" y="5792"/>
                    </a:cubicBezTo>
                    <a:cubicBezTo>
                      <a:pt x="2808" y="5792"/>
                      <a:pt x="4023" y="5360"/>
                      <a:pt x="4806" y="5016"/>
                    </a:cubicBezTo>
                    <a:cubicBezTo>
                      <a:pt x="6142" y="4422"/>
                      <a:pt x="7775" y="4014"/>
                      <a:pt x="8925" y="3086"/>
                    </a:cubicBezTo>
                    <a:cubicBezTo>
                      <a:pt x="9927" y="2307"/>
                      <a:pt x="9037" y="1268"/>
                      <a:pt x="8888" y="377"/>
                    </a:cubicBezTo>
                    <a:cubicBezTo>
                      <a:pt x="8844" y="114"/>
                      <a:pt x="8656" y="1"/>
                      <a:pt x="84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5" name="Google Shape;1449;p32">
                <a:extLst>
                  <a:ext uri="{FF2B5EF4-FFF2-40B4-BE49-F238E27FC236}">
                    <a16:creationId xmlns:a16="http://schemas.microsoft.com/office/drawing/2014/main" id="{95D65973-DDE1-4DC0-AB64-7006303C1733}"/>
                  </a:ext>
                </a:extLst>
              </p:cNvPr>
              <p:cNvSpPr/>
              <p:nvPr/>
            </p:nvSpPr>
            <p:spPr>
              <a:xfrm>
                <a:off x="2497320" y="4398161"/>
                <a:ext cx="117917" cy="70284"/>
              </a:xfrm>
              <a:custGeom>
                <a:avLst/>
                <a:gdLst/>
                <a:ahLst/>
                <a:cxnLst/>
                <a:rect l="l" t="t" r="r" b="b"/>
                <a:pathLst>
                  <a:path w="6487" h="3857" extrusionOk="0">
                    <a:moveTo>
                      <a:pt x="5546" y="1"/>
                    </a:moveTo>
                    <a:cubicBezTo>
                      <a:pt x="5242" y="1"/>
                      <a:pt x="4936" y="245"/>
                      <a:pt x="5002" y="623"/>
                    </a:cubicBezTo>
                    <a:cubicBezTo>
                      <a:pt x="5299" y="1328"/>
                      <a:pt x="5040" y="2107"/>
                      <a:pt x="4409" y="2516"/>
                    </a:cubicBezTo>
                    <a:cubicBezTo>
                      <a:pt x="4149" y="2738"/>
                      <a:pt x="3221" y="2701"/>
                      <a:pt x="2850" y="2775"/>
                    </a:cubicBezTo>
                    <a:cubicBezTo>
                      <a:pt x="2735" y="2795"/>
                      <a:pt x="2618" y="2804"/>
                      <a:pt x="2499" y="2804"/>
                    </a:cubicBezTo>
                    <a:cubicBezTo>
                      <a:pt x="2160" y="2804"/>
                      <a:pt x="1817" y="2728"/>
                      <a:pt x="1514" y="2590"/>
                    </a:cubicBezTo>
                    <a:cubicBezTo>
                      <a:pt x="1217" y="2516"/>
                      <a:pt x="1180" y="2145"/>
                      <a:pt x="1106" y="1662"/>
                    </a:cubicBezTo>
                    <a:cubicBezTo>
                      <a:pt x="1061" y="1391"/>
                      <a:pt x="862" y="1273"/>
                      <a:pt x="650" y="1273"/>
                    </a:cubicBezTo>
                    <a:cubicBezTo>
                      <a:pt x="340" y="1273"/>
                      <a:pt x="1" y="1525"/>
                      <a:pt x="67" y="1922"/>
                    </a:cubicBezTo>
                    <a:cubicBezTo>
                      <a:pt x="178" y="2590"/>
                      <a:pt x="289" y="3184"/>
                      <a:pt x="883" y="3481"/>
                    </a:cubicBezTo>
                    <a:cubicBezTo>
                      <a:pt x="1412" y="3731"/>
                      <a:pt x="1983" y="3856"/>
                      <a:pt x="2564" y="3856"/>
                    </a:cubicBezTo>
                    <a:cubicBezTo>
                      <a:pt x="2757" y="3856"/>
                      <a:pt x="2952" y="3842"/>
                      <a:pt x="3147" y="3815"/>
                    </a:cubicBezTo>
                    <a:cubicBezTo>
                      <a:pt x="4297" y="3629"/>
                      <a:pt x="4928" y="3629"/>
                      <a:pt x="5708" y="2775"/>
                    </a:cubicBezTo>
                    <a:cubicBezTo>
                      <a:pt x="6487" y="1885"/>
                      <a:pt x="6301" y="1291"/>
                      <a:pt x="6042" y="363"/>
                    </a:cubicBezTo>
                    <a:cubicBezTo>
                      <a:pt x="5952" y="110"/>
                      <a:pt x="5750" y="1"/>
                      <a:pt x="55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6" name="Google Shape;1450;p32">
                <a:extLst>
                  <a:ext uri="{FF2B5EF4-FFF2-40B4-BE49-F238E27FC236}">
                    <a16:creationId xmlns:a16="http://schemas.microsoft.com/office/drawing/2014/main" id="{1B39F088-E183-4DC2-BF69-FF18C9A3BFB7}"/>
                  </a:ext>
                </a:extLst>
              </p:cNvPr>
              <p:cNvSpPr/>
              <p:nvPr/>
            </p:nvSpPr>
            <p:spPr>
              <a:xfrm>
                <a:off x="2517406" y="3970296"/>
                <a:ext cx="109138" cy="81874"/>
              </a:xfrm>
              <a:custGeom>
                <a:avLst/>
                <a:gdLst/>
                <a:ahLst/>
                <a:cxnLst/>
                <a:rect l="l" t="t" r="r" b="b"/>
                <a:pathLst>
                  <a:path w="6004" h="4493" extrusionOk="0">
                    <a:moveTo>
                      <a:pt x="1907" y="0"/>
                    </a:moveTo>
                    <a:cubicBezTo>
                      <a:pt x="1358" y="0"/>
                      <a:pt x="809" y="233"/>
                      <a:pt x="261" y="798"/>
                    </a:cubicBezTo>
                    <a:lnTo>
                      <a:pt x="1" y="1058"/>
                    </a:lnTo>
                    <a:cubicBezTo>
                      <a:pt x="1" y="1466"/>
                      <a:pt x="186" y="1837"/>
                      <a:pt x="520" y="2097"/>
                    </a:cubicBezTo>
                    <a:cubicBezTo>
                      <a:pt x="1448" y="3247"/>
                      <a:pt x="2710" y="4064"/>
                      <a:pt x="4157" y="4435"/>
                    </a:cubicBezTo>
                    <a:cubicBezTo>
                      <a:pt x="4316" y="4474"/>
                      <a:pt x="4453" y="4493"/>
                      <a:pt x="4571" y="4493"/>
                    </a:cubicBezTo>
                    <a:cubicBezTo>
                      <a:pt x="6004" y="4493"/>
                      <a:pt x="4637" y="1778"/>
                      <a:pt x="4157" y="1058"/>
                    </a:cubicBezTo>
                    <a:cubicBezTo>
                      <a:pt x="3407" y="436"/>
                      <a:pt x="2657" y="0"/>
                      <a:pt x="19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7" name="Google Shape;1451;p32">
                <a:extLst>
                  <a:ext uri="{FF2B5EF4-FFF2-40B4-BE49-F238E27FC236}">
                    <a16:creationId xmlns:a16="http://schemas.microsoft.com/office/drawing/2014/main" id="{7D16C482-69F1-4A35-9324-51A1FFEC935A}"/>
                  </a:ext>
                </a:extLst>
              </p:cNvPr>
              <p:cNvSpPr/>
              <p:nvPr/>
            </p:nvSpPr>
            <p:spPr>
              <a:xfrm>
                <a:off x="2507063" y="3960766"/>
                <a:ext cx="116954" cy="100169"/>
              </a:xfrm>
              <a:custGeom>
                <a:avLst/>
                <a:gdLst/>
                <a:ahLst/>
                <a:cxnLst/>
                <a:rect l="l" t="t" r="r" b="b"/>
                <a:pathLst>
                  <a:path w="6434" h="5497" extrusionOk="0">
                    <a:moveTo>
                      <a:pt x="2539" y="1086"/>
                    </a:moveTo>
                    <a:cubicBezTo>
                      <a:pt x="2685" y="1086"/>
                      <a:pt x="2834" y="1102"/>
                      <a:pt x="2982" y="1135"/>
                    </a:cubicBezTo>
                    <a:cubicBezTo>
                      <a:pt x="3539" y="1284"/>
                      <a:pt x="4058" y="1618"/>
                      <a:pt x="4429" y="2063"/>
                    </a:cubicBezTo>
                    <a:cubicBezTo>
                      <a:pt x="4763" y="2620"/>
                      <a:pt x="5023" y="3251"/>
                      <a:pt x="5209" y="3881"/>
                    </a:cubicBezTo>
                    <a:cubicBezTo>
                      <a:pt x="5246" y="4067"/>
                      <a:pt x="5246" y="4253"/>
                      <a:pt x="5246" y="4438"/>
                    </a:cubicBezTo>
                    <a:cubicBezTo>
                      <a:pt x="5198" y="4479"/>
                      <a:pt x="5128" y="4496"/>
                      <a:pt x="5043" y="4496"/>
                    </a:cubicBezTo>
                    <a:cubicBezTo>
                      <a:pt x="4668" y="4496"/>
                      <a:pt x="4011" y="4158"/>
                      <a:pt x="3799" y="4067"/>
                    </a:cubicBezTo>
                    <a:cubicBezTo>
                      <a:pt x="3205" y="3770"/>
                      <a:pt x="2611" y="3399"/>
                      <a:pt x="2129" y="2954"/>
                    </a:cubicBezTo>
                    <a:cubicBezTo>
                      <a:pt x="1794" y="2652"/>
                      <a:pt x="1248" y="2170"/>
                      <a:pt x="1117" y="1697"/>
                    </a:cubicBezTo>
                    <a:lnTo>
                      <a:pt x="1117" y="1697"/>
                    </a:lnTo>
                    <a:cubicBezTo>
                      <a:pt x="1133" y="1684"/>
                      <a:pt x="1148" y="1670"/>
                      <a:pt x="1164" y="1655"/>
                    </a:cubicBezTo>
                    <a:lnTo>
                      <a:pt x="1201" y="1692"/>
                    </a:lnTo>
                    <a:cubicBezTo>
                      <a:pt x="1547" y="1288"/>
                      <a:pt x="2028" y="1086"/>
                      <a:pt x="2539" y="1086"/>
                    </a:cubicBezTo>
                    <a:close/>
                    <a:moveTo>
                      <a:pt x="2458" y="1"/>
                    </a:moveTo>
                    <a:cubicBezTo>
                      <a:pt x="1684" y="1"/>
                      <a:pt x="940" y="330"/>
                      <a:pt x="421" y="913"/>
                    </a:cubicBezTo>
                    <a:cubicBezTo>
                      <a:pt x="357" y="968"/>
                      <a:pt x="313" y="1028"/>
                      <a:pt x="285" y="1090"/>
                    </a:cubicBezTo>
                    <a:lnTo>
                      <a:pt x="285" y="1090"/>
                    </a:lnTo>
                    <a:cubicBezTo>
                      <a:pt x="121" y="1161"/>
                      <a:pt x="0" y="1312"/>
                      <a:pt x="13" y="1544"/>
                    </a:cubicBezTo>
                    <a:cubicBezTo>
                      <a:pt x="162" y="3176"/>
                      <a:pt x="2166" y="4475"/>
                      <a:pt x="3502" y="5106"/>
                    </a:cubicBezTo>
                    <a:cubicBezTo>
                      <a:pt x="3975" y="5309"/>
                      <a:pt x="4564" y="5497"/>
                      <a:pt x="5079" y="5497"/>
                    </a:cubicBezTo>
                    <a:cubicBezTo>
                      <a:pt x="5695" y="5497"/>
                      <a:pt x="6204" y="5229"/>
                      <a:pt x="6285" y="4401"/>
                    </a:cubicBezTo>
                    <a:cubicBezTo>
                      <a:pt x="6433" y="3362"/>
                      <a:pt x="5691" y="2100"/>
                      <a:pt x="5172" y="1284"/>
                    </a:cubicBezTo>
                    <a:cubicBezTo>
                      <a:pt x="4726" y="616"/>
                      <a:pt x="3539" y="133"/>
                      <a:pt x="2797" y="22"/>
                    </a:cubicBezTo>
                    <a:cubicBezTo>
                      <a:pt x="2683" y="8"/>
                      <a:pt x="2570" y="1"/>
                      <a:pt x="2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8" name="Google Shape;1452;p32">
                <a:extLst>
                  <a:ext uri="{FF2B5EF4-FFF2-40B4-BE49-F238E27FC236}">
                    <a16:creationId xmlns:a16="http://schemas.microsoft.com/office/drawing/2014/main" id="{4FC7413C-DFF2-4897-8483-8A2F223B4CD1}"/>
                  </a:ext>
                </a:extLst>
              </p:cNvPr>
              <p:cNvSpPr/>
              <p:nvPr/>
            </p:nvSpPr>
            <p:spPr>
              <a:xfrm>
                <a:off x="2583518" y="4098437"/>
                <a:ext cx="37791" cy="36700"/>
              </a:xfrm>
              <a:custGeom>
                <a:avLst/>
                <a:gdLst/>
                <a:ahLst/>
                <a:cxnLst/>
                <a:rect l="l" t="t" r="r" b="b"/>
                <a:pathLst>
                  <a:path w="2079" h="2014" extrusionOk="0">
                    <a:moveTo>
                      <a:pt x="780" y="0"/>
                    </a:moveTo>
                    <a:lnTo>
                      <a:pt x="520" y="260"/>
                    </a:lnTo>
                    <a:cubicBezTo>
                      <a:pt x="260" y="780"/>
                      <a:pt x="1" y="1299"/>
                      <a:pt x="520" y="1819"/>
                    </a:cubicBezTo>
                    <a:cubicBezTo>
                      <a:pt x="780" y="1949"/>
                      <a:pt x="975" y="2014"/>
                      <a:pt x="1137" y="2014"/>
                    </a:cubicBezTo>
                    <a:cubicBezTo>
                      <a:pt x="1300" y="2014"/>
                      <a:pt x="1429" y="1949"/>
                      <a:pt x="1559" y="1819"/>
                    </a:cubicBezTo>
                    <a:cubicBezTo>
                      <a:pt x="2079" y="1559"/>
                      <a:pt x="2079" y="1299"/>
                      <a:pt x="2079" y="780"/>
                    </a:cubicBezTo>
                    <a:cubicBezTo>
                      <a:pt x="2079" y="0"/>
                      <a:pt x="1559" y="0"/>
                      <a:pt x="7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9" name="Google Shape;1453;p32">
                <a:extLst>
                  <a:ext uri="{FF2B5EF4-FFF2-40B4-BE49-F238E27FC236}">
                    <a16:creationId xmlns:a16="http://schemas.microsoft.com/office/drawing/2014/main" id="{D282A5AC-5356-480B-89DB-DB9A081E5294}"/>
                  </a:ext>
                </a:extLst>
              </p:cNvPr>
              <p:cNvSpPr/>
              <p:nvPr/>
            </p:nvSpPr>
            <p:spPr>
              <a:xfrm>
                <a:off x="2574756" y="4088961"/>
                <a:ext cx="58695" cy="55888"/>
              </a:xfrm>
              <a:custGeom>
                <a:avLst/>
                <a:gdLst/>
                <a:ahLst/>
                <a:cxnLst/>
                <a:rect l="l" t="t" r="r" b="b"/>
                <a:pathLst>
                  <a:path w="3229" h="3067" extrusionOk="0">
                    <a:moveTo>
                      <a:pt x="1484" y="1042"/>
                    </a:moveTo>
                    <a:cubicBezTo>
                      <a:pt x="1670" y="1046"/>
                      <a:pt x="1856" y="1061"/>
                      <a:pt x="2041" y="1114"/>
                    </a:cubicBezTo>
                    <a:cubicBezTo>
                      <a:pt x="2004" y="1114"/>
                      <a:pt x="2041" y="1263"/>
                      <a:pt x="2041" y="1300"/>
                    </a:cubicBezTo>
                    <a:cubicBezTo>
                      <a:pt x="2041" y="1448"/>
                      <a:pt x="2041" y="1597"/>
                      <a:pt x="2041" y="1708"/>
                    </a:cubicBezTo>
                    <a:cubicBezTo>
                      <a:pt x="2041" y="1782"/>
                      <a:pt x="1856" y="1856"/>
                      <a:pt x="1782" y="1893"/>
                    </a:cubicBezTo>
                    <a:cubicBezTo>
                      <a:pt x="1677" y="1946"/>
                      <a:pt x="1683" y="1998"/>
                      <a:pt x="1630" y="1998"/>
                    </a:cubicBezTo>
                    <a:cubicBezTo>
                      <a:pt x="1608" y="1998"/>
                      <a:pt x="1576" y="1989"/>
                      <a:pt x="1522" y="1968"/>
                    </a:cubicBezTo>
                    <a:cubicBezTo>
                      <a:pt x="1040" y="1857"/>
                      <a:pt x="1335" y="1339"/>
                      <a:pt x="1484" y="1042"/>
                    </a:cubicBezTo>
                    <a:close/>
                    <a:moveTo>
                      <a:pt x="1262" y="1"/>
                    </a:moveTo>
                    <a:cubicBezTo>
                      <a:pt x="1072" y="23"/>
                      <a:pt x="940" y="123"/>
                      <a:pt x="864" y="253"/>
                    </a:cubicBezTo>
                    <a:lnTo>
                      <a:pt x="864" y="253"/>
                    </a:lnTo>
                    <a:cubicBezTo>
                      <a:pt x="742" y="281"/>
                      <a:pt x="630" y="365"/>
                      <a:pt x="557" y="520"/>
                    </a:cubicBezTo>
                    <a:cubicBezTo>
                      <a:pt x="149" y="1300"/>
                      <a:pt x="0" y="2042"/>
                      <a:pt x="631" y="2710"/>
                    </a:cubicBezTo>
                    <a:cubicBezTo>
                      <a:pt x="898" y="2947"/>
                      <a:pt x="1237" y="3066"/>
                      <a:pt x="1590" y="3066"/>
                    </a:cubicBezTo>
                    <a:cubicBezTo>
                      <a:pt x="1678" y="3066"/>
                      <a:pt x="1767" y="3059"/>
                      <a:pt x="1856" y="3044"/>
                    </a:cubicBezTo>
                    <a:cubicBezTo>
                      <a:pt x="2190" y="2933"/>
                      <a:pt x="2487" y="2784"/>
                      <a:pt x="2746" y="2524"/>
                    </a:cubicBezTo>
                    <a:cubicBezTo>
                      <a:pt x="3192" y="2116"/>
                      <a:pt x="3229" y="1151"/>
                      <a:pt x="2969" y="632"/>
                    </a:cubicBezTo>
                    <a:cubicBezTo>
                      <a:pt x="2635" y="1"/>
                      <a:pt x="1893" y="1"/>
                      <a:pt x="12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0" name="Google Shape;1454;p32">
                <a:extLst>
                  <a:ext uri="{FF2B5EF4-FFF2-40B4-BE49-F238E27FC236}">
                    <a16:creationId xmlns:a16="http://schemas.microsoft.com/office/drawing/2014/main" id="{9CB013D7-4741-467C-B17D-DCDDC324F9E4}"/>
                  </a:ext>
                </a:extLst>
              </p:cNvPr>
              <p:cNvSpPr/>
              <p:nvPr/>
            </p:nvSpPr>
            <p:spPr>
              <a:xfrm>
                <a:off x="2161818" y="3975216"/>
                <a:ext cx="79708" cy="28555"/>
              </a:xfrm>
              <a:custGeom>
                <a:avLst/>
                <a:gdLst/>
                <a:ahLst/>
                <a:cxnLst/>
                <a:rect l="l" t="t" r="r" b="b"/>
                <a:pathLst>
                  <a:path w="4385" h="1567" extrusionOk="0">
                    <a:moveTo>
                      <a:pt x="822" y="1"/>
                    </a:moveTo>
                    <a:cubicBezTo>
                      <a:pt x="386" y="1"/>
                      <a:pt x="1" y="537"/>
                      <a:pt x="414" y="862"/>
                    </a:cubicBezTo>
                    <a:lnTo>
                      <a:pt x="414" y="899"/>
                    </a:lnTo>
                    <a:cubicBezTo>
                      <a:pt x="859" y="1159"/>
                      <a:pt x="1342" y="1307"/>
                      <a:pt x="1861" y="1344"/>
                    </a:cubicBezTo>
                    <a:cubicBezTo>
                      <a:pt x="2455" y="1456"/>
                      <a:pt x="3049" y="1530"/>
                      <a:pt x="3643" y="1567"/>
                    </a:cubicBezTo>
                    <a:cubicBezTo>
                      <a:pt x="4385" y="1567"/>
                      <a:pt x="4385" y="491"/>
                      <a:pt x="3643" y="491"/>
                    </a:cubicBezTo>
                    <a:cubicBezTo>
                      <a:pt x="3234" y="491"/>
                      <a:pt x="2826" y="417"/>
                      <a:pt x="2418" y="379"/>
                    </a:cubicBezTo>
                    <a:cubicBezTo>
                      <a:pt x="1973" y="342"/>
                      <a:pt x="1564" y="268"/>
                      <a:pt x="1156" y="120"/>
                    </a:cubicBezTo>
                    <a:cubicBezTo>
                      <a:pt x="1050" y="36"/>
                      <a:pt x="934" y="1"/>
                      <a:pt x="8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1" name="Google Shape;1455;p32">
                <a:extLst>
                  <a:ext uri="{FF2B5EF4-FFF2-40B4-BE49-F238E27FC236}">
                    <a16:creationId xmlns:a16="http://schemas.microsoft.com/office/drawing/2014/main" id="{F419C910-4276-4BFC-9B86-57FE4489EADE}"/>
                  </a:ext>
                </a:extLst>
              </p:cNvPr>
              <p:cNvSpPr/>
              <p:nvPr/>
            </p:nvSpPr>
            <p:spPr>
              <a:xfrm>
                <a:off x="2226603" y="3876560"/>
                <a:ext cx="54569" cy="45010"/>
              </a:xfrm>
              <a:custGeom>
                <a:avLst/>
                <a:gdLst/>
                <a:ahLst/>
                <a:cxnLst/>
                <a:rect l="l" t="t" r="r" b="b"/>
                <a:pathLst>
                  <a:path w="3002" h="2470" extrusionOk="0">
                    <a:moveTo>
                      <a:pt x="791" y="0"/>
                    </a:moveTo>
                    <a:cubicBezTo>
                      <a:pt x="366" y="0"/>
                      <a:pt x="0" y="549"/>
                      <a:pt x="375" y="895"/>
                    </a:cubicBezTo>
                    <a:cubicBezTo>
                      <a:pt x="969" y="1414"/>
                      <a:pt x="1377" y="2231"/>
                      <a:pt x="2157" y="2454"/>
                    </a:cubicBezTo>
                    <a:cubicBezTo>
                      <a:pt x="2203" y="2464"/>
                      <a:pt x="2247" y="2470"/>
                      <a:pt x="2289" y="2470"/>
                    </a:cubicBezTo>
                    <a:cubicBezTo>
                      <a:pt x="2821" y="2470"/>
                      <a:pt x="3001" y="1658"/>
                      <a:pt x="2417" y="1452"/>
                    </a:cubicBezTo>
                    <a:cubicBezTo>
                      <a:pt x="2231" y="1377"/>
                      <a:pt x="2008" y="1080"/>
                      <a:pt x="1823" y="895"/>
                    </a:cubicBezTo>
                    <a:cubicBezTo>
                      <a:pt x="1600" y="635"/>
                      <a:pt x="1377" y="375"/>
                      <a:pt x="1155" y="153"/>
                    </a:cubicBezTo>
                    <a:cubicBezTo>
                      <a:pt x="1039" y="45"/>
                      <a:pt x="913"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2" name="Google Shape;1456;p32">
                <a:extLst>
                  <a:ext uri="{FF2B5EF4-FFF2-40B4-BE49-F238E27FC236}">
                    <a16:creationId xmlns:a16="http://schemas.microsoft.com/office/drawing/2014/main" id="{B713CCE9-9785-41B9-93C3-66F35A8E78DF}"/>
                  </a:ext>
                </a:extLst>
              </p:cNvPr>
              <p:cNvSpPr/>
              <p:nvPr/>
            </p:nvSpPr>
            <p:spPr>
              <a:xfrm>
                <a:off x="2311255" y="3823405"/>
                <a:ext cx="53696" cy="60972"/>
              </a:xfrm>
              <a:custGeom>
                <a:avLst/>
                <a:gdLst/>
                <a:ahLst/>
                <a:cxnLst/>
                <a:rect l="l" t="t" r="r" b="b"/>
                <a:pathLst>
                  <a:path w="2954" h="3346" extrusionOk="0">
                    <a:moveTo>
                      <a:pt x="653" y="0"/>
                    </a:moveTo>
                    <a:cubicBezTo>
                      <a:pt x="325" y="0"/>
                      <a:pt x="0" y="255"/>
                      <a:pt x="135" y="658"/>
                    </a:cubicBezTo>
                    <a:cubicBezTo>
                      <a:pt x="469" y="1585"/>
                      <a:pt x="1211" y="2290"/>
                      <a:pt x="1767" y="3107"/>
                    </a:cubicBezTo>
                    <a:cubicBezTo>
                      <a:pt x="1880" y="3275"/>
                      <a:pt x="2043" y="3345"/>
                      <a:pt x="2206" y="3345"/>
                    </a:cubicBezTo>
                    <a:cubicBezTo>
                      <a:pt x="2581" y="3345"/>
                      <a:pt x="2954" y="2975"/>
                      <a:pt x="2695" y="2587"/>
                    </a:cubicBezTo>
                    <a:cubicBezTo>
                      <a:pt x="2176" y="1845"/>
                      <a:pt x="1471" y="1177"/>
                      <a:pt x="1174" y="361"/>
                    </a:cubicBezTo>
                    <a:cubicBezTo>
                      <a:pt x="1085" y="110"/>
                      <a:pt x="868" y="0"/>
                      <a:pt x="6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3" name="Google Shape;1457;p32">
                <a:extLst>
                  <a:ext uri="{FF2B5EF4-FFF2-40B4-BE49-F238E27FC236}">
                    <a16:creationId xmlns:a16="http://schemas.microsoft.com/office/drawing/2014/main" id="{D98FB6BA-FC5D-4C69-A541-8A27AF0F727D}"/>
                  </a:ext>
                </a:extLst>
              </p:cNvPr>
              <p:cNvSpPr/>
              <p:nvPr/>
            </p:nvSpPr>
            <p:spPr>
              <a:xfrm>
                <a:off x="2561741" y="3794996"/>
                <a:ext cx="43535" cy="65710"/>
              </a:xfrm>
              <a:custGeom>
                <a:avLst/>
                <a:gdLst/>
                <a:ahLst/>
                <a:cxnLst/>
                <a:rect l="l" t="t" r="r" b="b"/>
                <a:pathLst>
                  <a:path w="2395" h="3606" extrusionOk="0">
                    <a:moveTo>
                      <a:pt x="1746" y="1"/>
                    </a:moveTo>
                    <a:cubicBezTo>
                      <a:pt x="1528" y="1"/>
                      <a:pt x="1302" y="111"/>
                      <a:pt x="1199" y="361"/>
                    </a:cubicBezTo>
                    <a:lnTo>
                      <a:pt x="160" y="2959"/>
                    </a:lnTo>
                    <a:cubicBezTo>
                      <a:pt x="1" y="3345"/>
                      <a:pt x="328" y="3606"/>
                      <a:pt x="665" y="3606"/>
                    </a:cubicBezTo>
                    <a:cubicBezTo>
                      <a:pt x="880" y="3606"/>
                      <a:pt x="1098" y="3501"/>
                      <a:pt x="1199" y="3256"/>
                    </a:cubicBezTo>
                    <a:lnTo>
                      <a:pt x="2238" y="658"/>
                    </a:lnTo>
                    <a:cubicBezTo>
                      <a:pt x="2395" y="255"/>
                      <a:pt x="2079" y="1"/>
                      <a:pt x="1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4" name="Google Shape;1458;p32">
                <a:extLst>
                  <a:ext uri="{FF2B5EF4-FFF2-40B4-BE49-F238E27FC236}">
                    <a16:creationId xmlns:a16="http://schemas.microsoft.com/office/drawing/2014/main" id="{654E92D6-6C12-4680-A7F7-C8FFFF30C2D5}"/>
                  </a:ext>
                </a:extLst>
              </p:cNvPr>
              <p:cNvSpPr/>
              <p:nvPr/>
            </p:nvSpPr>
            <p:spPr>
              <a:xfrm>
                <a:off x="2516734" y="3789402"/>
                <a:ext cx="19577" cy="48199"/>
              </a:xfrm>
              <a:custGeom>
                <a:avLst/>
                <a:gdLst/>
                <a:ahLst/>
                <a:cxnLst/>
                <a:rect l="l" t="t" r="r" b="b"/>
                <a:pathLst>
                  <a:path w="1077" h="2645" extrusionOk="0">
                    <a:moveTo>
                      <a:pt x="539" y="0"/>
                    </a:moveTo>
                    <a:cubicBezTo>
                      <a:pt x="270" y="0"/>
                      <a:pt x="1" y="186"/>
                      <a:pt x="1" y="557"/>
                    </a:cubicBezTo>
                    <a:lnTo>
                      <a:pt x="1" y="2115"/>
                    </a:lnTo>
                    <a:cubicBezTo>
                      <a:pt x="1" y="2468"/>
                      <a:pt x="270" y="2644"/>
                      <a:pt x="539" y="2644"/>
                    </a:cubicBezTo>
                    <a:cubicBezTo>
                      <a:pt x="808" y="2644"/>
                      <a:pt x="1077" y="2468"/>
                      <a:pt x="1077" y="2115"/>
                    </a:cubicBezTo>
                    <a:lnTo>
                      <a:pt x="1077" y="557"/>
                    </a:lnTo>
                    <a:cubicBezTo>
                      <a:pt x="1077" y="186"/>
                      <a:pt x="808" y="0"/>
                      <a:pt x="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5" name="Google Shape;1459;p32">
                <a:extLst>
                  <a:ext uri="{FF2B5EF4-FFF2-40B4-BE49-F238E27FC236}">
                    <a16:creationId xmlns:a16="http://schemas.microsoft.com/office/drawing/2014/main" id="{EFE4D646-0197-4B23-9621-551C8C0E5EC0}"/>
                  </a:ext>
                </a:extLst>
              </p:cNvPr>
              <p:cNvSpPr/>
              <p:nvPr/>
            </p:nvSpPr>
            <p:spPr>
              <a:xfrm>
                <a:off x="2235710" y="4160503"/>
                <a:ext cx="110446" cy="127849"/>
              </a:xfrm>
              <a:custGeom>
                <a:avLst/>
                <a:gdLst/>
                <a:ahLst/>
                <a:cxnLst/>
                <a:rect l="l" t="t" r="r" b="b"/>
                <a:pathLst>
                  <a:path w="6076" h="7016" extrusionOk="0">
                    <a:moveTo>
                      <a:pt x="643" y="1"/>
                    </a:moveTo>
                    <a:cubicBezTo>
                      <a:pt x="323" y="1"/>
                      <a:pt x="0" y="260"/>
                      <a:pt x="134" y="639"/>
                    </a:cubicBezTo>
                    <a:cubicBezTo>
                      <a:pt x="988" y="3274"/>
                      <a:pt x="3029" y="4981"/>
                      <a:pt x="4959" y="6874"/>
                    </a:cubicBezTo>
                    <a:cubicBezTo>
                      <a:pt x="5058" y="6973"/>
                      <a:pt x="5174" y="7015"/>
                      <a:pt x="5289" y="7015"/>
                    </a:cubicBezTo>
                    <a:cubicBezTo>
                      <a:pt x="5689" y="7015"/>
                      <a:pt x="6075" y="6506"/>
                      <a:pt x="5701" y="6132"/>
                    </a:cubicBezTo>
                    <a:cubicBezTo>
                      <a:pt x="3957" y="4388"/>
                      <a:pt x="1953" y="2792"/>
                      <a:pt x="1136" y="380"/>
                    </a:cubicBezTo>
                    <a:cubicBezTo>
                      <a:pt x="1062" y="114"/>
                      <a:pt x="853" y="1"/>
                      <a:pt x="6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6" name="Google Shape;1460;p32">
                <a:extLst>
                  <a:ext uri="{FF2B5EF4-FFF2-40B4-BE49-F238E27FC236}">
                    <a16:creationId xmlns:a16="http://schemas.microsoft.com/office/drawing/2014/main" id="{4D76E975-46F4-4451-A2ED-42A477831C62}"/>
                  </a:ext>
                </a:extLst>
              </p:cNvPr>
              <p:cNvSpPr/>
              <p:nvPr/>
            </p:nvSpPr>
            <p:spPr>
              <a:xfrm>
                <a:off x="2248270" y="4260453"/>
                <a:ext cx="73274" cy="65492"/>
              </a:xfrm>
              <a:custGeom>
                <a:avLst/>
                <a:gdLst/>
                <a:ahLst/>
                <a:cxnLst/>
                <a:rect l="l" t="t" r="r" b="b"/>
                <a:pathLst>
                  <a:path w="4031" h="3594" extrusionOk="0">
                    <a:moveTo>
                      <a:pt x="748" y="0"/>
                    </a:moveTo>
                    <a:cubicBezTo>
                      <a:pt x="373" y="0"/>
                      <a:pt x="1" y="370"/>
                      <a:pt x="260" y="758"/>
                    </a:cubicBezTo>
                    <a:cubicBezTo>
                      <a:pt x="1002" y="1797"/>
                      <a:pt x="2078" y="2576"/>
                      <a:pt x="2969" y="3467"/>
                    </a:cubicBezTo>
                    <a:cubicBezTo>
                      <a:pt x="3074" y="3556"/>
                      <a:pt x="3187" y="3594"/>
                      <a:pt x="3297" y="3594"/>
                    </a:cubicBezTo>
                    <a:cubicBezTo>
                      <a:pt x="3691" y="3594"/>
                      <a:pt x="4030" y="3102"/>
                      <a:pt x="3711" y="2725"/>
                    </a:cubicBezTo>
                    <a:cubicBezTo>
                      <a:pt x="3266" y="2280"/>
                      <a:pt x="2857" y="1834"/>
                      <a:pt x="2375" y="1426"/>
                    </a:cubicBezTo>
                    <a:cubicBezTo>
                      <a:pt x="1930" y="1092"/>
                      <a:pt x="1521" y="684"/>
                      <a:pt x="1187" y="238"/>
                    </a:cubicBezTo>
                    <a:cubicBezTo>
                      <a:pt x="1075" y="70"/>
                      <a:pt x="911"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7" name="Google Shape;1461;p32">
                <a:extLst>
                  <a:ext uri="{FF2B5EF4-FFF2-40B4-BE49-F238E27FC236}">
                    <a16:creationId xmlns:a16="http://schemas.microsoft.com/office/drawing/2014/main" id="{B85E849F-BD8E-4D40-9E61-9375902F8651}"/>
                  </a:ext>
                </a:extLst>
              </p:cNvPr>
              <p:cNvSpPr/>
              <p:nvPr/>
            </p:nvSpPr>
            <p:spPr>
              <a:xfrm>
                <a:off x="2665008" y="4003625"/>
                <a:ext cx="64239" cy="200065"/>
              </a:xfrm>
              <a:custGeom>
                <a:avLst/>
                <a:gdLst/>
                <a:ahLst/>
                <a:cxnLst/>
                <a:rect l="l" t="t" r="r" b="b"/>
                <a:pathLst>
                  <a:path w="3534" h="10979" extrusionOk="0">
                    <a:moveTo>
                      <a:pt x="1760" y="0"/>
                    </a:moveTo>
                    <a:cubicBezTo>
                      <a:pt x="1440" y="0"/>
                      <a:pt x="1121" y="259"/>
                      <a:pt x="1233" y="639"/>
                    </a:cubicBezTo>
                    <a:lnTo>
                      <a:pt x="1270" y="639"/>
                    </a:lnTo>
                    <a:cubicBezTo>
                      <a:pt x="2235" y="3756"/>
                      <a:pt x="2532" y="7393"/>
                      <a:pt x="342" y="10028"/>
                    </a:cubicBezTo>
                    <a:cubicBezTo>
                      <a:pt x="0" y="10427"/>
                      <a:pt x="358" y="10978"/>
                      <a:pt x="744" y="10978"/>
                    </a:cubicBezTo>
                    <a:cubicBezTo>
                      <a:pt x="861" y="10978"/>
                      <a:pt x="981" y="10928"/>
                      <a:pt x="1084" y="10807"/>
                    </a:cubicBezTo>
                    <a:cubicBezTo>
                      <a:pt x="3534" y="7838"/>
                      <a:pt x="3348" y="3867"/>
                      <a:pt x="2272" y="379"/>
                    </a:cubicBezTo>
                    <a:cubicBezTo>
                      <a:pt x="2183" y="113"/>
                      <a:pt x="1971" y="0"/>
                      <a:pt x="1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48" name="Google Shape;1462;p32">
                <a:extLst>
                  <a:ext uri="{FF2B5EF4-FFF2-40B4-BE49-F238E27FC236}">
                    <a16:creationId xmlns:a16="http://schemas.microsoft.com/office/drawing/2014/main" id="{2391FDA6-E1FB-48C7-B29B-7790858EA97B}"/>
                  </a:ext>
                </a:extLst>
              </p:cNvPr>
              <p:cNvSpPr/>
              <p:nvPr/>
            </p:nvSpPr>
            <p:spPr>
              <a:xfrm>
                <a:off x="2641359" y="4235871"/>
                <a:ext cx="36028" cy="33821"/>
              </a:xfrm>
              <a:custGeom>
                <a:avLst/>
                <a:gdLst/>
                <a:ahLst/>
                <a:cxnLst/>
                <a:rect l="l" t="t" r="r" b="b"/>
                <a:pathLst>
                  <a:path w="1982" h="1856" extrusionOk="0">
                    <a:moveTo>
                      <a:pt x="1235" y="1"/>
                    </a:moveTo>
                    <a:cubicBezTo>
                      <a:pt x="1110" y="1"/>
                      <a:pt x="979" y="53"/>
                      <a:pt x="864" y="177"/>
                    </a:cubicBezTo>
                    <a:cubicBezTo>
                      <a:pt x="752" y="289"/>
                      <a:pt x="641" y="437"/>
                      <a:pt x="567" y="586"/>
                    </a:cubicBezTo>
                    <a:cubicBezTo>
                      <a:pt x="530" y="697"/>
                      <a:pt x="456" y="808"/>
                      <a:pt x="344" y="957"/>
                    </a:cubicBezTo>
                    <a:cubicBezTo>
                      <a:pt x="1" y="1329"/>
                      <a:pt x="364" y="1855"/>
                      <a:pt x="769" y="1855"/>
                    </a:cubicBezTo>
                    <a:cubicBezTo>
                      <a:pt x="889" y="1855"/>
                      <a:pt x="1013" y="1809"/>
                      <a:pt x="1124" y="1699"/>
                    </a:cubicBezTo>
                    <a:cubicBezTo>
                      <a:pt x="1235" y="1587"/>
                      <a:pt x="1309" y="1439"/>
                      <a:pt x="1420" y="1291"/>
                    </a:cubicBezTo>
                    <a:cubicBezTo>
                      <a:pt x="1458" y="1142"/>
                      <a:pt x="1532" y="1031"/>
                      <a:pt x="1643" y="920"/>
                    </a:cubicBezTo>
                    <a:cubicBezTo>
                      <a:pt x="1982" y="524"/>
                      <a:pt x="1634" y="1"/>
                      <a:pt x="12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567844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al Pediatric Disease by Slidesgo">
  <a:themeElements>
    <a:clrScheme name="Simple Light">
      <a:dk1>
        <a:srgbClr val="4C4861"/>
      </a:dk1>
      <a:lt1>
        <a:srgbClr val="F8F5F2"/>
      </a:lt1>
      <a:dk2>
        <a:srgbClr val="4C4861"/>
      </a:dk2>
      <a:lt2>
        <a:srgbClr val="FFFFFF"/>
      </a:lt2>
      <a:accent1>
        <a:srgbClr val="D8867B"/>
      </a:accent1>
      <a:accent2>
        <a:srgbClr val="F0B654"/>
      </a:accent2>
      <a:accent3>
        <a:srgbClr val="92C4B6"/>
      </a:accent3>
      <a:accent4>
        <a:srgbClr val="4C4861"/>
      </a:accent4>
      <a:accent5>
        <a:srgbClr val="ECC9C7"/>
      </a:accent5>
      <a:accent6>
        <a:srgbClr val="F0E2D4"/>
      </a:accent6>
      <a:hlink>
        <a:srgbClr val="73C4C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eet theme">
  <a:themeElements>
    <a:clrScheme name="Showeet">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1528</Words>
  <Application>Microsoft Office PowerPoint</Application>
  <PresentationFormat>On-screen Show (16:9)</PresentationFormat>
  <Paragraphs>276</Paragraphs>
  <Slides>32</Slides>
  <Notes>20</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32</vt:i4>
      </vt:variant>
    </vt:vector>
  </HeadingPairs>
  <TitlesOfParts>
    <vt:vector size="53" baseType="lpstr">
      <vt:lpstr>SimSun</vt:lpstr>
      <vt:lpstr>Arial</vt:lpstr>
      <vt:lpstr>Baloo Thambi 2</vt:lpstr>
      <vt:lpstr>Calibri</vt:lpstr>
      <vt:lpstr>Calibri Light</vt:lpstr>
      <vt:lpstr>Convergence</vt:lpstr>
      <vt:lpstr>Fira Sans Extra Condensed</vt:lpstr>
      <vt:lpstr>Fira Sans Extra Condensed Medium</vt:lpstr>
      <vt:lpstr>GeosansLight</vt:lpstr>
      <vt:lpstr>Josefin Sans</vt:lpstr>
      <vt:lpstr>Livvic</vt:lpstr>
      <vt:lpstr>Open Sans</vt:lpstr>
      <vt:lpstr>Pontano Sans</vt:lpstr>
      <vt:lpstr>Roboto</vt:lpstr>
      <vt:lpstr>Roboto Condensed</vt:lpstr>
      <vt:lpstr>Times New Roman</vt:lpstr>
      <vt:lpstr>Minal Pediatric Disease by Slidesgo</vt:lpstr>
      <vt:lpstr>Showeet theme</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Con người</vt:lpstr>
      <vt:lpstr>PowerPoint Presentation</vt:lpstr>
      <vt:lpstr>II. Sự nghiệp văn học: 1. Quan điểm nghệ thuật:</vt:lpstr>
      <vt:lpstr>2. Các đề tài chính: a.Trước CMT8: người trí thức nghèo  và người nông dân nghèo</vt:lpstr>
      <vt:lpstr>b. Sau CMT8 NC dùng ngòi bút để phục vụ cuộc kháng chiến chống Pháp, tptb: Đôi mắt, Nhật kí ở rừng…  </vt:lpstr>
      <vt:lpstr> 3. Phong cách nghệ thuật</vt:lpstr>
      <vt:lpstr>III. Kết luận: Ghi nhớ SGK *Nhận xét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Nêu những đóng góp riêng của Nam Cao khi viết về đề tài đời sống trí thức nghèo và đề tài đời sống nông dân nghèo? Chứng minh qua tác phẩm: Đời thừa, Chí Phèo.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 Cao</dc:title>
  <cp:lastModifiedBy>Huy Phương</cp:lastModifiedBy>
  <cp:revision>75</cp:revision>
  <dcterms:modified xsi:type="dcterms:W3CDTF">2021-09-30T16:17:07Z</dcterms:modified>
</cp:coreProperties>
</file>